
<file path=[Content_Types].xml><?xml version="1.0" encoding="utf-8"?>
<Types xmlns="http://schemas.openxmlformats.org/package/2006/content-types">
  <Default Extension="mp3" ContentType="audio/mpe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22"/>
  </p:handoutMasterIdLst>
  <p:sldIdLst>
    <p:sldId id="260" r:id="rId2"/>
    <p:sldId id="277" r:id="rId3"/>
    <p:sldId id="259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3" r:id="rId15"/>
    <p:sldId id="271" r:id="rId16"/>
    <p:sldId id="272" r:id="rId17"/>
    <p:sldId id="274" r:id="rId18"/>
    <p:sldId id="275" r:id="rId19"/>
    <p:sldId id="278" r:id="rId20"/>
    <p:sldId id="276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5" autoAdjust="0"/>
    <p:restoredTop sz="94434" autoAdjust="0"/>
  </p:normalViewPr>
  <p:slideViewPr>
    <p:cSldViewPr snapToGrid="0">
      <p:cViewPr varScale="1">
        <p:scale>
          <a:sx n="70" d="100"/>
          <a:sy n="70" d="100"/>
        </p:scale>
        <p:origin x="660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D90E55-2DF8-438F-9754-9653BFF58065}" type="datetimeFigureOut">
              <a:rPr lang="en-SG" smtClean="0"/>
              <a:t>26/9/2013</a:t>
            </a:fld>
            <a:endParaRPr lang="en-S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538874-9D65-4CD4-B869-4F6E6B350684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11138025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7366C-9532-4697-9F7C-F2A24193FDDB}" type="datetimeFigureOut">
              <a:rPr lang="en-SG" smtClean="0"/>
              <a:t>26/9/2013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13528-13C1-4DC9-B3E5-C4B45D9CB56C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1732497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7366C-9532-4697-9F7C-F2A24193FDDB}" type="datetimeFigureOut">
              <a:rPr lang="en-SG" smtClean="0"/>
              <a:t>26/9/2013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13528-13C1-4DC9-B3E5-C4B45D9CB56C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5128637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7366C-9532-4697-9F7C-F2A24193FDDB}" type="datetimeFigureOut">
              <a:rPr lang="en-SG" smtClean="0"/>
              <a:t>26/9/2013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13528-13C1-4DC9-B3E5-C4B45D9CB56C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0642231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7366C-9532-4697-9F7C-F2A24193FDDB}" type="datetimeFigureOut">
              <a:rPr lang="en-SG" smtClean="0"/>
              <a:t>26/9/2013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13528-13C1-4DC9-B3E5-C4B45D9CB56C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3918718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7366C-9532-4697-9F7C-F2A24193FDDB}" type="datetimeFigureOut">
              <a:rPr lang="en-SG" smtClean="0"/>
              <a:t>26/9/2013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13528-13C1-4DC9-B3E5-C4B45D9CB56C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7077088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7366C-9532-4697-9F7C-F2A24193FDDB}" type="datetimeFigureOut">
              <a:rPr lang="en-SG" smtClean="0"/>
              <a:t>26/9/2013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13528-13C1-4DC9-B3E5-C4B45D9CB56C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9775364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7366C-9532-4697-9F7C-F2A24193FDDB}" type="datetimeFigureOut">
              <a:rPr lang="en-SG" smtClean="0"/>
              <a:t>26/9/2013</a:t>
            </a:fld>
            <a:endParaRPr lang="en-SG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13528-13C1-4DC9-B3E5-C4B45D9CB56C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6382161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7366C-9532-4697-9F7C-F2A24193FDDB}" type="datetimeFigureOut">
              <a:rPr lang="en-SG" smtClean="0"/>
              <a:t>26/9/2013</a:t>
            </a:fld>
            <a:endParaRPr lang="en-S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13528-13C1-4DC9-B3E5-C4B45D9CB56C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0530091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7366C-9532-4697-9F7C-F2A24193FDDB}" type="datetimeFigureOut">
              <a:rPr lang="en-SG" smtClean="0"/>
              <a:t>26/9/2013</a:t>
            </a:fld>
            <a:endParaRPr lang="en-SG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13528-13C1-4DC9-B3E5-C4B45D9CB56C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4102845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7366C-9532-4697-9F7C-F2A24193FDDB}" type="datetimeFigureOut">
              <a:rPr lang="en-SG" smtClean="0"/>
              <a:t>26/9/2013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13528-13C1-4DC9-B3E5-C4B45D9CB56C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6587390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7366C-9532-4697-9F7C-F2A24193FDDB}" type="datetimeFigureOut">
              <a:rPr lang="en-SG" smtClean="0"/>
              <a:t>26/9/2013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13528-13C1-4DC9-B3E5-C4B45D9CB56C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5734642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A7366C-9532-4697-9F7C-F2A24193FDDB}" type="datetimeFigureOut">
              <a:rPr lang="en-SG" smtClean="0"/>
              <a:t>26/9/2013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113528-13C1-4DC9-B3E5-C4B45D9CB56C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799017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p3"/><Relationship Id="rId1" Type="http://schemas.microsoft.com/office/2007/relationships/media" Target="../media/media11.mp3"/><Relationship Id="rId5" Type="http://schemas.openxmlformats.org/officeDocument/2006/relationships/image" Target="../media/image3.png"/><Relationship Id="rId4" Type="http://schemas.openxmlformats.org/officeDocument/2006/relationships/image" Target="../media/image17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6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1.png"/><Relationship Id="rId12" Type="http://schemas.openxmlformats.org/officeDocument/2006/relationships/image" Target="../media/image25.png"/><Relationship Id="rId2" Type="http://schemas.openxmlformats.org/officeDocument/2006/relationships/audio" Target="../media/media12.mp3"/><Relationship Id="rId1" Type="http://schemas.microsoft.com/office/2007/relationships/media" Target="../media/media12.mp3"/><Relationship Id="rId6" Type="http://schemas.openxmlformats.org/officeDocument/2006/relationships/image" Target="../media/image20.png"/><Relationship Id="rId11" Type="http://schemas.openxmlformats.org/officeDocument/2006/relationships/image" Target="../media/image24.png"/><Relationship Id="rId5" Type="http://schemas.openxmlformats.org/officeDocument/2006/relationships/image" Target="../media/image19.png"/><Relationship Id="rId15" Type="http://schemas.openxmlformats.org/officeDocument/2006/relationships/image" Target="../media/image3.png"/><Relationship Id="rId10" Type="http://schemas.openxmlformats.org/officeDocument/2006/relationships/image" Target="../media/image23.png"/><Relationship Id="rId4" Type="http://schemas.openxmlformats.org/officeDocument/2006/relationships/image" Target="../media/image18.jpeg"/><Relationship Id="rId9" Type="http://schemas.microsoft.com/office/2007/relationships/hdphoto" Target="../media/hdphoto1.wdp"/><Relationship Id="rId1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openxmlformats.org/officeDocument/2006/relationships/image" Target="../media/image33.png"/><Relationship Id="rId3" Type="http://schemas.microsoft.com/office/2007/relationships/media" Target="../media/media14.mp3"/><Relationship Id="rId7" Type="http://schemas.openxmlformats.org/officeDocument/2006/relationships/image" Target="../media/image30.png"/><Relationship Id="rId12" Type="http://schemas.microsoft.com/office/2007/relationships/hdphoto" Target="../media/hdphoto4.wdp"/><Relationship Id="rId2" Type="http://schemas.openxmlformats.org/officeDocument/2006/relationships/audio" Target="../media/media13.mp3"/><Relationship Id="rId1" Type="http://schemas.microsoft.com/office/2007/relationships/media" Target="../media/media13.mp3"/><Relationship Id="rId6" Type="http://schemas.openxmlformats.org/officeDocument/2006/relationships/image" Target="../media/image29.jpeg"/><Relationship Id="rId11" Type="http://schemas.openxmlformats.org/officeDocument/2006/relationships/image" Target="../media/image32.png"/><Relationship Id="rId5" Type="http://schemas.openxmlformats.org/officeDocument/2006/relationships/slideLayout" Target="../slideLayouts/slideLayout2.xml"/><Relationship Id="rId15" Type="http://schemas.openxmlformats.org/officeDocument/2006/relationships/image" Target="../media/image3.png"/><Relationship Id="rId10" Type="http://schemas.microsoft.com/office/2007/relationships/hdphoto" Target="../media/hdphoto3.wdp"/><Relationship Id="rId4" Type="http://schemas.openxmlformats.org/officeDocument/2006/relationships/audio" Target="../media/media14.mp3"/><Relationship Id="rId9" Type="http://schemas.openxmlformats.org/officeDocument/2006/relationships/image" Target="../media/image31.png"/><Relationship Id="rId14" Type="http://schemas.microsoft.com/office/2007/relationships/hdphoto" Target="../media/hdphoto5.wdp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6.png"/><Relationship Id="rId2" Type="http://schemas.openxmlformats.org/officeDocument/2006/relationships/audio" Target="../media/media15.mp3"/><Relationship Id="rId1" Type="http://schemas.microsoft.com/office/2007/relationships/media" Target="../media/media15.mp3"/><Relationship Id="rId6" Type="http://schemas.microsoft.com/office/2007/relationships/hdphoto" Target="../media/hdphoto6.wdp"/><Relationship Id="rId5" Type="http://schemas.openxmlformats.org/officeDocument/2006/relationships/image" Target="../media/image35.png"/><Relationship Id="rId4" Type="http://schemas.openxmlformats.org/officeDocument/2006/relationships/image" Target="../media/image34.jpeg"/><Relationship Id="rId9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jpeg"/><Relationship Id="rId3" Type="http://schemas.microsoft.com/office/2007/relationships/media" Target="../media/media17.mp3"/><Relationship Id="rId7" Type="http://schemas.openxmlformats.org/officeDocument/2006/relationships/slideLayout" Target="../slideLayouts/slideLayout2.xml"/><Relationship Id="rId2" Type="http://schemas.openxmlformats.org/officeDocument/2006/relationships/audio" Target="../media/media16.mp3"/><Relationship Id="rId1" Type="http://schemas.microsoft.com/office/2007/relationships/media" Target="../media/media16.mp3"/><Relationship Id="rId6" Type="http://schemas.openxmlformats.org/officeDocument/2006/relationships/audio" Target="../media/media18.mp3"/><Relationship Id="rId5" Type="http://schemas.microsoft.com/office/2007/relationships/media" Target="../media/media18.mp3"/><Relationship Id="rId10" Type="http://schemas.openxmlformats.org/officeDocument/2006/relationships/image" Target="../media/image3.png"/><Relationship Id="rId4" Type="http://schemas.openxmlformats.org/officeDocument/2006/relationships/audio" Target="../media/media17.mp3"/><Relationship Id="rId9" Type="http://schemas.openxmlformats.org/officeDocument/2006/relationships/image" Target="../media/image39.gi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media" Target="../media/media3.mp3"/><Relationship Id="rId7" Type="http://schemas.openxmlformats.org/officeDocument/2006/relationships/image" Target="../media/image3.png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6" Type="http://schemas.openxmlformats.org/officeDocument/2006/relationships/image" Target="../media/image5.jpe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3.mp3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p3"/><Relationship Id="rId1" Type="http://schemas.microsoft.com/office/2007/relationships/media" Target="../media/media4.mp3"/><Relationship Id="rId5" Type="http://schemas.openxmlformats.org/officeDocument/2006/relationships/image" Target="../media/image3.png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p3"/><Relationship Id="rId1" Type="http://schemas.microsoft.com/office/2007/relationships/media" Target="../media/media5.mp3"/><Relationship Id="rId6" Type="http://schemas.openxmlformats.org/officeDocument/2006/relationships/image" Target="../media/image3.png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p3"/><Relationship Id="rId1" Type="http://schemas.microsoft.com/office/2007/relationships/media" Target="../media/media6.mp3"/><Relationship Id="rId5" Type="http://schemas.openxmlformats.org/officeDocument/2006/relationships/image" Target="../media/image3.png"/><Relationship Id="rId4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media" Target="../media/media8.mp3"/><Relationship Id="rId7" Type="http://schemas.openxmlformats.org/officeDocument/2006/relationships/image" Target="../media/image11.png"/><Relationship Id="rId2" Type="http://schemas.openxmlformats.org/officeDocument/2006/relationships/audio" Target="../media/media7.mp3"/><Relationship Id="rId1" Type="http://schemas.microsoft.com/office/2007/relationships/media" Target="../media/media7.mp3"/><Relationship Id="rId6" Type="http://schemas.openxmlformats.org/officeDocument/2006/relationships/image" Target="../media/image10.jpe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8.mp3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media" Target="../media/media8.mp3"/><Relationship Id="rId7" Type="http://schemas.openxmlformats.org/officeDocument/2006/relationships/image" Target="../media/image13.png"/><Relationship Id="rId2" Type="http://schemas.openxmlformats.org/officeDocument/2006/relationships/audio" Target="../media/media9.mp3"/><Relationship Id="rId1" Type="http://schemas.microsoft.com/office/2007/relationships/media" Target="../media/media9.mp3"/><Relationship Id="rId6" Type="http://schemas.openxmlformats.org/officeDocument/2006/relationships/image" Target="../media/image12.jpe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8.mp3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p3"/><Relationship Id="rId1" Type="http://schemas.microsoft.com/office/2007/relationships/media" Target="../media/media10.mp3"/><Relationship Id="rId6" Type="http://schemas.openxmlformats.org/officeDocument/2006/relationships/image" Target="../media/image3.png"/><Relationship Id="rId5" Type="http://schemas.openxmlformats.org/officeDocument/2006/relationships/image" Target="../media/image15.png"/><Relationship Id="rId4" Type="http://schemas.openxmlformats.org/officeDocument/2006/relationships/image" Target="../media/image1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2" t="6749" r="-692" b="27562"/>
          <a:stretch/>
        </p:blipFill>
        <p:spPr>
          <a:xfrm>
            <a:off x="0" y="0"/>
            <a:ext cx="11778018" cy="6864814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/>
          <a:srcRect l="36924" t="35814" b="5040"/>
          <a:stretch/>
        </p:blipFill>
        <p:spPr>
          <a:xfrm flipH="1" flipV="1">
            <a:off x="11635335" y="-40944"/>
            <a:ext cx="702239" cy="689212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52572" y="248698"/>
            <a:ext cx="138638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3902  </a:t>
            </a:r>
            <a:r>
              <a:rPr lang="zh-CN" altLang="en-US" sz="2800" b="1" dirty="0" smtClean="0"/>
              <a:t>金子</a:t>
            </a:r>
            <a:endParaRPr lang="en-SG" sz="2800" b="1" dirty="0"/>
          </a:p>
        </p:txBody>
      </p:sp>
      <p:pic>
        <p:nvPicPr>
          <p:cNvPr id="7" name="河野伸-出会い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30535" y="595723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854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46970" numSld="6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2" r="4236"/>
          <a:stretch/>
        </p:blipFill>
        <p:spPr>
          <a:xfrm>
            <a:off x="1676400" y="-2060575"/>
            <a:ext cx="9105900" cy="9977328"/>
          </a:xfrm>
        </p:spPr>
      </p:pic>
      <p:sp>
        <p:nvSpPr>
          <p:cNvPr id="3" name="Oval Callout 2"/>
          <p:cNvSpPr/>
          <p:nvPr/>
        </p:nvSpPr>
        <p:spPr>
          <a:xfrm>
            <a:off x="2674961" y="365125"/>
            <a:ext cx="2115403" cy="1450027"/>
          </a:xfrm>
          <a:prstGeom prst="wedgeEllipseCallout">
            <a:avLst>
              <a:gd name="adj1" fmla="val 19862"/>
              <a:gd name="adj2" fmla="val 68579"/>
            </a:avLst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 smtClean="0"/>
              <a:t>我们一起住，好吗</a:t>
            </a:r>
            <a:r>
              <a:rPr lang="zh-CN" altLang="en-US" dirty="0"/>
              <a:t>？</a:t>
            </a:r>
            <a:endParaRPr lang="en-SG" dirty="0"/>
          </a:p>
        </p:txBody>
      </p:sp>
      <p:sp>
        <p:nvSpPr>
          <p:cNvPr id="5" name="Rounded Rectangular Callout 4"/>
          <p:cNvSpPr/>
          <p:nvPr/>
        </p:nvSpPr>
        <p:spPr>
          <a:xfrm>
            <a:off x="7970293" y="1027907"/>
            <a:ext cx="2306471" cy="896428"/>
          </a:xfrm>
          <a:prstGeom prst="wedgeRoundRectCallout">
            <a:avLst>
              <a:gd name="adj1" fmla="val -39397"/>
              <a:gd name="adj2" fmla="val 19032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 smtClean="0"/>
              <a:t>我只有一个外壳，这儿住不下你。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580808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967" y="-2814211"/>
            <a:ext cx="10848833" cy="11031860"/>
          </a:xfrm>
        </p:spPr>
      </p:pic>
      <p:sp>
        <p:nvSpPr>
          <p:cNvPr id="3" name="Rounded Rectangular Callout 2"/>
          <p:cNvSpPr/>
          <p:nvPr/>
        </p:nvSpPr>
        <p:spPr>
          <a:xfrm>
            <a:off x="4548685" y="137436"/>
            <a:ext cx="1828801" cy="968992"/>
          </a:xfrm>
          <a:prstGeom prst="wedgeRoundRectCallout">
            <a:avLst>
              <a:gd name="adj1" fmla="val 38869"/>
              <a:gd name="adj2" fmla="val 87072"/>
              <a:gd name="adj3" fmla="val 16667"/>
            </a:avLst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/>
              <a:t>我们一起住，好吗？</a:t>
            </a:r>
          </a:p>
        </p:txBody>
      </p:sp>
      <p:sp>
        <p:nvSpPr>
          <p:cNvPr id="5" name="Oval Callout 4"/>
          <p:cNvSpPr/>
          <p:nvPr/>
        </p:nvSpPr>
        <p:spPr>
          <a:xfrm>
            <a:off x="504967" y="4394580"/>
            <a:ext cx="1695734" cy="1596788"/>
          </a:xfrm>
          <a:prstGeom prst="wedgeEllipseCallout">
            <a:avLst>
              <a:gd name="adj1" fmla="val 70701"/>
              <a:gd name="adj2" fmla="val 22520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 smtClean="0">
                <a:solidFill>
                  <a:schemeClr val="accent2">
                    <a:lumMod val="75000"/>
                  </a:schemeClr>
                </a:solidFill>
              </a:rPr>
              <a:t>我们这里已有</a:t>
            </a:r>
            <a:r>
              <a:rPr lang="en-US" altLang="zh-CN" dirty="0" smtClean="0">
                <a:solidFill>
                  <a:schemeClr val="accent2">
                    <a:lumMod val="75000"/>
                  </a:schemeClr>
                </a:solidFill>
              </a:rPr>
              <a:t>8</a:t>
            </a:r>
            <a:r>
              <a:rPr lang="zh-CN" altLang="en-US" dirty="0" smtClean="0">
                <a:solidFill>
                  <a:schemeClr val="accent2">
                    <a:lumMod val="75000"/>
                  </a:schemeClr>
                </a:solidFill>
              </a:rPr>
              <a:t>只蚂蚁了，这儿住不下你。</a:t>
            </a:r>
            <a:endParaRPr lang="en-SG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6" name="搬石头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825819" y="568656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511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5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3" grpId="0" animBg="1"/>
      <p:bldP spid="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Content Placeholder 13"/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4487"/>
            <a:ext cx="12192000" cy="6892487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30" y="1027906"/>
            <a:ext cx="3547558" cy="597271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20287" y="4873053"/>
            <a:ext cx="855260" cy="161216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36434" y="4966644"/>
            <a:ext cx="689403" cy="156978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809" b="100000" l="9816" r="93865">
                        <a14:foregroundMark x1="63804" y1="56948" x2="63804" y2="56948"/>
                        <a14:foregroundMark x1="77914" y1="56948" x2="77914" y2="5694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597409" y="4962541"/>
            <a:ext cx="706478" cy="159065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02877" y="5235645"/>
            <a:ext cx="918868" cy="136046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52803" y="4959940"/>
            <a:ext cx="673889" cy="165064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642982" y="5083675"/>
            <a:ext cx="601023" cy="149322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608763" y="5142677"/>
            <a:ext cx="801672" cy="154639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550387" y="5035478"/>
            <a:ext cx="780807" cy="1643805"/>
          </a:xfrm>
          <a:prstGeom prst="rect">
            <a:avLst/>
          </a:prstGeom>
        </p:spPr>
      </p:pic>
      <p:pic>
        <p:nvPicPr>
          <p:cNvPr id="4" name="美国巡逻兵进行曲-纯音乐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11353800" y="62484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186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452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3.7037E-7 L 4.16667E-6 -3.7037E-7 C 0.01849 -0.00347 0.00586 -0.00231 0.02878 -3.7037E-7 L 0.05534 0.00208 C 0.06185 0.00255 0.06836 0.0037 0.07487 0.00417 L 0.14987 0.00625 L 1.00729 0.00417 L 1.00729 0.00417 L 1.00729 0.00417 " pathEditMode="relative" ptsTypes="AAAAAAAAA">
                                      <p:cBhvr>
                                        <p:cTn id="10" dur="6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6 2.22222E-6 L 6.25E-6 2.22222E-6 C 0.00665 0.00047 0.01316 0.00093 0.01967 0.00185 C 0.02201 0.00232 0.02436 0.00324 0.02657 0.00394 C 0.02852 0.00463 0.03047 0.00602 0.03243 0.00602 C 0.05352 0.00718 0.07475 0.00741 0.09571 0.0081 C 0.09936 0.00972 0.10352 0.01181 0.1073 0.01227 C 0.11758 0.0132 0.128 0.01366 0.13842 0.01435 C 0.14558 0.01736 0.15287 0.02014 0.16029 0.02037 L 0.37383 0.02246 L 0.42227 0.02454 C 0.46277 0.02639 0.44883 0.02199 0.46732 0.02871 L 0.7961 0.02662 C 0.8224 0.02616 0.79831 0.02408 0.82149 0.02037 C 0.82579 0.01968 0.82995 0.01922 0.83425 0.01829 C 0.83659 0.01783 0.83881 0.01713 0.84115 0.01621 C 0.84311 0.01574 0.84493 0.01459 0.84688 0.01435 C 0.85196 0.0132 0.85691 0.01297 0.86199 0.01227 C 0.90495 0.00579 0.84402 0.01088 0.95313 0.0081 C 0.96394 0.00162 0.9573 0.00509 0.98074 0.00394 C 0.98881 0.00371 0.99688 0.00394 1.00495 0.00394 L 1.00495 0.00394 " pathEditMode="relative" ptsTypes="AAAAAAAAAAAAAAAAAAAAAA">
                                      <p:cBhvr>
                                        <p:cTn id="12" dur="7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6.2963E-6 L -4.16667E-7 -6.2963E-6 C 0.00352 0.00069 0.00703 0.00115 0.01042 0.00208 C 0.02331 0.00555 0.00573 0.00277 0.02083 0.00624 C 0.03242 0.00879 0.04662 0.00948 0.05781 0.01041 C 0.06081 0.01111 0.06393 0.01157 0.06693 0.01249 C 0.06849 0.01296 0.07005 0.01388 0.07162 0.01458 C 0.07422 0.01527 0.07695 0.01573 0.07969 0.01643 C 0.08203 0.01712 0.08425 0.01782 0.08659 0.01851 L 0.16836 0.01643 C 0.17279 0.01643 0.17682 0.01226 0.18112 0.01041 C 0.18255 0.00972 0.18412 0.00902 0.18568 0.00833 C 0.19388 0.00393 0.19037 0.00486 0.19727 0.00208 C 0.19909 0.00138 0.20104 -6.2963E-6 0.203 -6.2963E-6 L 0.5849 -0.00209 C 0.61927 -0.02246 0.58985 -0.00556 0.68646 -0.00209 C 0.68985 -0.00186 0.69336 -0.0007 0.69675 -6.2963E-6 C 0.72044 0.01064 0.6957 0.00023 0.75912 0.00416 C 0.76185 0.00439 0.76445 0.00578 0.76719 0.00624 C 0.77331 0.00717 0.77943 0.00763 0.78568 0.00833 C 0.78724 0.00902 0.78867 0.00995 0.79024 0.01041 C 0.79779 0.01226 0.8125 0.01365 0.81914 0.01458 C 0.82435 0.01689 0.82461 0.01712 0.8306 0.01851 C 0.83412 0.01944 0.83763 0.01967 0.84102 0.0206 C 0.84297 0.02106 0.84492 0.02198 0.84675 0.02268 C 0.84831 0.02337 0.84987 0.0243 0.85143 0.02476 C 0.85833 0.02638 0.86524 0.02754 0.87214 0.02893 L 0.88373 0.03101 C 0.91328 0.04861 0.88893 0.03472 0.97018 0.03101 C 0.97149 0.03078 0.97253 0.02939 0.9737 0.02893 C 0.98034 0.02615 0.98008 0.02685 0.98646 0.02685 L 0.98646 0.02685 " pathEditMode="relative" ptsTypes="AAAAAAAAAAAAAAAAAAAAAAAAAAAAAAAA">
                                      <p:cBhvr>
                                        <p:cTn id="14" dur="8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2.59259E-6 L -8.33333E-7 2.59259E-6 L 0.01276 0.00185 C 0.0181 0.00277 0.02357 0.00277 0.02891 0.00393 C 0.04792 0.00833 0.03294 0.00902 0.05313 0.01018 C 0.07161 0.01134 0.0901 0.01157 0.10846 0.01226 L 0.1224 0.01435 C 0.12773 0.01504 0.1332 0.0155 0.13854 0.0162 C 0.14128 0.01666 0.14388 0.01759 0.14661 0.01828 C 0.14857 0.01898 0.15039 0.02013 0.15234 0.02037 C 0.16042 0.02152 0.16849 0.02175 0.17656 0.02245 C 0.18385 0.02569 0.18828 0.02847 0.19609 0.0287 L 0.41302 0.03078 C 0.4168 0.03148 0.4207 0.03194 0.42448 0.03287 C 0.42643 0.0331 0.42839 0.03425 0.43034 0.03472 C 0.43255 0.03564 0.4349 0.03611 0.43724 0.0368 C 0.43919 0.0375 0.44102 0.03865 0.44297 0.03888 C 0.44831 0.03981 0.45378 0.04004 0.45911 0.04097 C 0.46263 0.04143 0.46602 0.04236 0.46953 0.04305 C 0.47109 0.04375 0.47253 0.0449 0.47409 0.04513 C 0.54857 0.0493 0.51992 0.03726 0.54688 0.0493 L 0.65638 0.04722 C 0.69167 0.04583 0.65716 0.04699 0.67148 0.04305 C 0.67526 0.04189 0.67917 0.04166 0.68294 0.04097 C 0.69076 0.03634 0.68307 0.0405 0.69792 0.0368 C 0.70651 0.03472 0.70078 0.03518 0.70833 0.03287 C 0.71107 0.03194 0.7138 0.03148 0.71641 0.03078 C 0.71836 0.03009 0.72018 0.0287 0.72214 0.0287 C 0.74909 0.02731 0.77604 0.02731 0.803 0.02662 C 0.85781 0.01574 0.81862 0.02268 0.94948 0.02662 C 0.95065 0.02662 0.95169 0.02847 0.953 0.0287 C 0.95599 0.02916 0.95911 0.0287 0.96224 0.0287 L 0.96224 0.0287 " pathEditMode="relative" ptsTypes="AAAAAAAAAAAAAAAAAAAAAAAAAAAAAAAAA">
                                      <p:cBhvr>
                                        <p:cTn id="16" dur="9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7.40741E-7 L -1.04167E-6 7.40741E-7 L 0.06705 0.00185 C 0.06823 0.00208 0.06927 0.00347 0.07044 0.00393 C 0.07278 0.00486 0.075 0.00555 0.07734 0.00602 C 0.08424 0.00764 0.09127 0.00764 0.09817 0.01018 C 0.10013 0.01088 0.10195 0.01134 0.1039 0.01227 C 0.10507 0.01273 0.10625 0.01389 0.10742 0.01435 C 0.11328 0.01667 0.12005 0.01736 0.12578 0.01829 C 0.12773 0.01898 0.12968 0.01991 0.13164 0.02037 C 0.14557 0.0243 0.13619 0.02083 0.15117 0.02454 C 0.15312 0.025 0.15507 0.02639 0.15703 0.02662 C 0.17773 0.02778 0.19856 0.02801 0.21927 0.0287 C 0.23099 0.0338 0.2289 0.03333 0.24922 0.0368 C 0.25989 0.03889 0.28151 0.04097 0.28151 0.04097 C 0.29466 0.04884 0.28593 0.04491 0.30807 0.04722 L 0.32539 0.05139 C 0.33268 0.05324 0.33984 0.05602 0.34726 0.05741 C 0.35846 0.05949 0.36979 0.05972 0.38073 0.06366 C 0.38268 0.06435 0.3845 0.06551 0.38646 0.06574 C 0.41771 0.06759 0.44882 0.06852 0.47994 0.06991 L 0.57799 0.06782 C 0.58007 0.06759 0.5819 0.06643 0.58385 0.06574 C 0.58659 0.06458 0.58919 0.06296 0.59192 0.06157 C 0.59349 0.06088 0.59505 0.06018 0.59648 0.05949 C 0.59765 0.05903 0.59882 0.05787 0.6 0.05741 C 0.60182 0.05671 0.6039 0.05625 0.60573 0.05532 C 0.6069 0.05486 0.60794 0.0537 0.60924 0.05324 C 0.61341 0.05231 0.61771 0.05208 0.62187 0.05139 C 0.63359 0.04606 0.61692 0.05301 0.63685 0.04722 C 0.63815 0.04676 0.63919 0.0456 0.64036 0.04514 C 0.647 0.04213 0.64479 0.04421 0.65078 0.04097 C 0.65312 0.03981 0.65521 0.03727 0.65768 0.0368 C 0.66692 0.03518 0.67617 0.03542 0.68541 0.03495 C 0.73672 0.01667 0.6832 0.03495 0.82955 0.03079 C 0.83125 0.03079 0.83268 0.0294 0.83424 0.0287 C 0.83619 0.02801 0.83802 0.02708 0.83997 0.02662 C 0.85 0.0243 0.86419 0.02338 0.87343 0.02245 C 0.87578 0.02176 0.87799 0.02037 0.88034 0.02037 C 0.92968 0.02037 0.91771 0.01759 0.94153 0.02454 C 0.94531 0.02685 0.94375 0.02662 0.94622 0.02662 L 0.94622 0.02662 " pathEditMode="relative" ptsTypes="AAAAAAAAAAAAAAAAAAAAAAAAAAAAAAAAAAAAAAAAAA">
                                      <p:cBhvr>
                                        <p:cTn id="18" dur="1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3.33333E-6 L -3.33333E-6 3.33333E-6 C 0.02487 0.00486 -0.00612 -0.0007 0.0405 0.00417 C 0.05612 0.00579 0.04414 0.00509 0.0543 0.0081 C 0.05834 0.00926 0.07344 0.01227 0.07617 0.01227 L 0.2181 0.01435 C 0.23151 0.01481 0.26888 0.01458 0.28972 0.01852 C 0.29167 0.01875 0.29349 0.02014 0.29545 0.0206 C 0.29922 0.0213 0.30313 0.02153 0.30677 0.02245 C 0.30873 0.02292 0.31068 0.02407 0.31263 0.02454 C 0.31563 0.02546 0.31875 0.02592 0.32188 0.02662 C 0.32409 0.02731 0.32644 0.02778 0.32878 0.0287 C 0.33034 0.02917 0.33177 0.03032 0.33334 0.03079 C 0.35716 0.03727 0.33386 0.0294 0.34948 0.03495 L 0.43373 0.03287 C 0.43529 0.03264 0.43685 0.03102 0.43841 0.03079 C 0.44297 0.02963 0.44753 0.0294 0.45222 0.0287 C 0.45599 0.02731 0.4599 0.02523 0.4638 0.02454 C 0.47839 0.02199 0.47149 0.02338 0.48451 0.0206 C 0.49232 0.01597 0.48269 0.0213 0.49492 0.01643 C 0.4961 0.01597 0.49714 0.01481 0.49831 0.01435 C 0.50222 0.01273 0.5099 0.01018 0.5099 0.01018 C 0.51146 0.0088 0.51289 0.00694 0.51446 0.00625 C 0.5168 0.00486 0.51914 0.00486 0.52149 0.00417 C 0.52305 0.00347 0.52448 0.00278 0.52604 0.00208 C 0.52839 0.00069 0.5306 -0.0007 0.53295 -0.00208 L 0.53646 -0.00417 C 0.53763 -0.00556 0.53867 -0.00718 0.53985 -0.0081 C 0.54102 -0.00926 0.54219 -0.00972 0.54336 -0.01019 C 0.54649 -0.01181 0.55065 -0.01343 0.55378 -0.01435 C 0.55834 -0.01574 0.56289 -0.01759 0.56758 -0.01852 C 0.58151 -0.02083 0.57526 -0.01945 0.58607 -0.02245 L 0.70599 -0.0206 C 0.70912 -0.02037 0.71224 -0.01898 0.71524 -0.01852 C 0.71953 -0.01759 0.7237 -0.01713 0.728 -0.01644 C 0.73529 -0.01505 0.74258 -0.01435 0.74987 -0.01227 C 0.75443 -0.01088 0.75912 -0.00903 0.76367 -0.0081 C 0.76758 -0.00764 0.77149 -0.00695 0.77526 -0.00625 C 0.77761 -0.00556 0.77995 -0.00486 0.78216 -0.00417 C 0.78373 -0.00347 0.78516 -0.00232 0.78685 -0.00208 C 0.79336 -0.00093 0.79987 -0.0007 0.80638 3.33333E-6 C 0.81459 0.00717 0.80795 0.00255 0.82032 0.00625 C 0.82917 0.0088 0.82032 0.00787 0.8306 0.01018 C 0.8349 0.01111 0.83907 0.01134 0.84336 0.01227 C 0.8668 0.0169 0.82696 0.0118 0.87214 0.01643 C 0.8737 0.01713 0.87526 0.01782 0.87683 0.01852 C 0.88164 0.01991 0.88946 0.0213 0.89414 0.02245 C 0.89636 0.02315 0.8987 0.0243 0.90104 0.02454 C 0.93216 0.02685 0.97422 0.02662 0.93568 0.02662 L 0.93568 0.02662 " pathEditMode="relative" ptsTypes="AAAAAAAAAAAAAAAAAAAAAAAAAAAAAAAAAAAAAAAAAAAAAAAAAA">
                                      <p:cBhvr>
                                        <p:cTn id="20" dur="1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9.375E-6 -4.81481E-6 L -9.375E-6 -4.81481E-6 C 0.09766 -0.01597 0.01848 -0.00393 0.27006 0.00209 C 0.27357 0.00209 0.27696 0.00394 0.28047 0.00417 L 0.89753 0.00625 L 0.89753 0.00625 " pathEditMode="relative" ptsTypes="AAAAAA">
                                      <p:cBhvr>
                                        <p:cTn id="22" dur="1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1.48148E-6 L 1.04167E-6 -1.48148E-6 L 0.49948 0.00185 C 0.59128 0.00277 0.49792 0.00069 0.52148 0.00602 C 0.52643 0.00717 0.53138 0.00717 0.53646 0.0081 C 0.54167 0.00902 0.5474 0.01041 0.5526 0.01227 C 0.56029 0.01481 0.56784 0.01898 0.57565 0.02037 C 0.58294 0.02176 0.59023 0.02176 0.59753 0.02245 C 0.60026 0.02315 0.60299 0.02407 0.6056 0.02453 C 0.61354 0.02615 0.62331 0.02754 0.63099 0.0287 C 0.63633 0.03102 0.63646 0.03125 0.64258 0.03264 C 0.64596 0.03356 0.64948 0.03402 0.65299 0.03472 C 0.68958 0.04421 0.64023 0.03773 0.71758 0.04097 C 0.74271 0.05208 0.71641 0.0412 0.7845 0.04514 C 0.78789 0.04537 0.79466 0.04791 0.79831 0.0493 L 0.85599 0.04722 C 0.8595 0.04699 0.86302 0.04606 0.86641 0.04514 C 0.86758 0.04467 0.86979 0.04305 0.86979 0.04305 L 0.86979 0.04305 " pathEditMode="relative" ptsTypes="AAAAAAAAAAAAAAAAAAA">
                                      <p:cBhvr>
                                        <p:cTn id="24" dur="13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E-6 -3.7037E-6 L -5E-6 0.00024 L 0.08098 -0.00208 C 0.09999 -0.00208 0.13842 -0.00347 0.16459 0.00209 C 0.1668 0.00255 0.16902 0.00371 0.17136 0.00417 C 0.17527 0.0051 0.17943 0.00602 0.18347 0.00625 C 0.20625 0.00787 0.25222 0.01042 0.25222 0.01065 C 0.27123 0.01621 0.24857 0.00973 0.29141 0.01436 C 0.29323 0.01459 0.2948 0.01598 0.29675 0.01644 C 0.30678 0.01945 0.31615 0.02223 0.32631 0.02269 L 0.42995 0.02477 C 0.43243 0.02547 0.43464 0.02593 0.43685 0.02662 C 0.43868 0.02732 0.44063 0.02824 0.44219 0.02871 C 0.45691 0.03218 0.45079 0.0294 0.46407 0.03287 C 0.46576 0.03334 0.46758 0.03473 0.46941 0.03496 C 0.47787 0.03611 0.48633 0.03635 0.4948 0.03704 C 0.52761 0.03936 0.53178 0.03936 0.56758 0.04098 C 0.57748 0.04236 0.59467 0.04607 0.60365 0.04098 C 0.60599 0.03982 0.60456 0.03426 0.60508 0.03079 C 0.60599 0.01505 0.60678 -0.00069 0.60782 -0.01643 C 0.60808 -0.01851 0.6086 -0.0206 0.60912 -0.02245 C 0.61029 -0.02592 0.61159 -0.02963 0.61316 -0.03264 C 0.61537 -0.03726 0.61967 -0.04189 0.62279 -0.04514 C 0.6254 -0.04791 0.62852 -0.04976 0.63073 -0.05324 C 0.63711 -0.06319 0.62904 -0.05115 0.6375 -0.06134 C 0.63842 -0.06273 0.6392 -0.06435 0.64024 -0.06551 C 0.64141 -0.06713 0.64297 -0.06805 0.64402 -0.06967 C 0.64636 -0.07222 0.64844 -0.07523 0.65066 -0.07777 C 0.65652 -0.08426 0.66237 -0.09004 0.66836 -0.09629 C 0.66954 -0.09768 0.67084 -0.1 0.67227 -0.10046 C 0.67501 -0.10115 0.68152 -0.10301 0.68451 -0.10439 C 0.68672 -0.10555 0.68894 -0.10764 0.69115 -0.10856 C 0.69349 -0.10949 0.69571 -0.10972 0.69805 -0.11064 C 0.69935 -0.11111 0.70053 -0.11226 0.70196 -0.11273 C 0.7073 -0.11458 0.7129 -0.11574 0.71823 -0.11666 C 0.72891 -0.1162 0.73985 -0.11643 0.75053 -0.11481 C 0.75287 -0.11435 0.75508 -0.1118 0.7573 -0.11064 C 0.7599 -0.10926 0.76264 -0.1081 0.76537 -0.10648 C 0.77201 -0.10231 0.76902 -0.10324 0.77474 -0.09838 C 0.77995 -0.09375 0.78907 -0.08842 0.79362 -0.08611 C 0.79532 -0.08518 0.79714 -0.08472 0.79896 -0.08402 C 0.81433 -0.0699 0.79675 -0.08726 0.81251 -0.06759 C 0.82084 -0.05717 0.82266 -0.06018 0.83139 -0.04699 C 0.84193 -0.03125 0.83152 -0.0449 0.84219 -0.03472 C 0.85951 -0.01782 0.8448 -0.02963 0.85691 -0.02037 C 0.85938 -0.01666 0.86211 -0.01296 0.86381 -0.0081 C 0.86498 -0.00416 0.86641 0.00417 0.86641 0.0044 C 0.86576 0.02084 0.87058 0.03658 0.85964 0.04306 C 0.85495 0.04607 0.84714 0.04236 0.8448 0.04931 C 0.84428 0.05116 0.86407 0.04584 0.86641 0.04514 C 0.87123 0.04144 0.87227 0.04236 0.87448 0.03496 C 0.87566 0.03102 0.87631 0.02662 0.87722 0.02269 C 0.87761 0.02061 0.87722 0.01667 0.87852 0.01644 C 0.89245 0.01436 0.88751 0.01436 0.89349 0.01436 L 0.89349 0.01459 " pathEditMode="relative" rAng="0" ptsTypes="AAAAAAAAAAAAAAAAAAAAAAAAAAAAAAAAAAAAAAAAAAAAAAAAAAAAAAA">
                                      <p:cBhvr>
                                        <p:cTn id="26" dur="14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674" y="-33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94"/>
          <a:stretch/>
        </p:blipFill>
        <p:spPr>
          <a:xfrm>
            <a:off x="838200" y="-704851"/>
            <a:ext cx="9620250" cy="10020301"/>
          </a:xfrm>
        </p:spPr>
      </p:pic>
      <p:sp>
        <p:nvSpPr>
          <p:cNvPr id="3" name="Cloud Callout 2"/>
          <p:cNvSpPr/>
          <p:nvPr/>
        </p:nvSpPr>
        <p:spPr>
          <a:xfrm>
            <a:off x="2101755" y="259307"/>
            <a:ext cx="2265529" cy="1446663"/>
          </a:xfrm>
          <a:prstGeom prst="cloudCallout">
            <a:avLst>
              <a:gd name="adj1" fmla="val 48164"/>
              <a:gd name="adj2" fmla="val 46423"/>
            </a:avLst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 smtClean="0"/>
              <a:t>这下应该是找到理想的新家了吧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558797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6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1590" b="88107" l="619" r="9517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0437" y="2287591"/>
            <a:ext cx="3706960" cy="4342527"/>
          </a:xfrm>
          <a:prstGeom prst="rect">
            <a:avLst/>
          </a:prstGeom>
        </p:spPr>
      </p:pic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3145" b="97799" l="9895" r="89895">
                        <a14:foregroundMark x1="48632" y1="85220" x2="48632" y2="85220"/>
                        <a14:foregroundMark x1="46737" y1="86164" x2="46737" y2="86164"/>
                        <a14:foregroundMark x1="44632" y1="86164" x2="44632" y2="86164"/>
                        <a14:foregroundMark x1="57053" y1="94654" x2="57053" y2="94654"/>
                        <a14:foregroundMark x1="54737" y1="93396" x2="54737" y2="93396"/>
                        <a14:foregroundMark x1="52632" y1="92767" x2="52632" y2="92767"/>
                        <a14:backgroundMark x1="50526" y1="91509" x2="50526" y2="91509"/>
                        <a14:backgroundMark x1="51158" y1="89308" x2="51158" y2="89308"/>
                        <a14:backgroundMark x1="64632" y1="89308" x2="64632" y2="89308"/>
                        <a14:backgroundMark x1="56632" y1="82075" x2="56632" y2="82075"/>
                        <a14:backgroundMark x1="69684" y1="84591" x2="69684" y2="84591"/>
                        <a14:backgroundMark x1="68632" y1="77044" x2="68632" y2="77044"/>
                        <a14:backgroundMark x1="65684" y1="75786" x2="65684" y2="75786"/>
                        <a14:backgroundMark x1="64421" y1="82075" x2="64421" y2="82075"/>
                        <a14:backgroundMark x1="65684" y1="79560" x2="65684" y2="79560"/>
                        <a14:backgroundMark x1="60842" y1="77673" x2="60842" y2="77673"/>
                        <a14:backgroundMark x1="60842" y1="77673" x2="60842" y2="77673"/>
                        <a14:backgroundMark x1="60211" y1="73585" x2="60211" y2="73585"/>
                        <a14:backgroundMark x1="66105" y1="91824" x2="66105" y2="91824"/>
                        <a14:backgroundMark x1="64842" y1="90881" x2="64842" y2="90881"/>
                        <a14:backgroundMark x1="66526" y1="88994" x2="66526" y2="88994"/>
                        <a14:backgroundMark x1="66105" y1="94654" x2="66105" y2="94654"/>
                        <a14:backgroundMark x1="47789" y1="89623" x2="47789" y2="89623"/>
                        <a14:backgroundMark x1="49474" y1="89308" x2="49474" y2="89308"/>
                        <a14:backgroundMark x1="48000" y1="88050" x2="48000" y2="880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21049" y="3429000"/>
            <a:ext cx="6577596" cy="4403528"/>
          </a:xfr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2524" b="98738" l="9916" r="89662">
                        <a14:backgroundMark x1="43249" y1="82650" x2="43249" y2="826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188" y="2134606"/>
            <a:ext cx="6721996" cy="449551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9955" b="89819" l="5563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74598" y="-271736"/>
            <a:ext cx="3813366" cy="4464921"/>
          </a:xfrm>
          <a:prstGeom prst="rect">
            <a:avLst/>
          </a:prstGeom>
        </p:spPr>
      </p:pic>
      <p:pic>
        <p:nvPicPr>
          <p:cNvPr id="4" name="追赶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12311449" y="5715718"/>
            <a:ext cx="609600" cy="609600"/>
          </a:xfrm>
          <a:prstGeom prst="rect">
            <a:avLst/>
          </a:prstGeom>
        </p:spPr>
      </p:pic>
      <p:pic>
        <p:nvPicPr>
          <p:cNvPr id="7" name="鸸鹋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12311449" y="632531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749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6901 0.40787 L 0.26901 0.4081 C 0.27942 0.40671 0.29023 0.40718 0.30078 0.4044 C 0.30742 0.40255 0.31328 0.3963 0.31992 0.39421 L 0.3306 0.39074 C 0.33476 0.38958 0.33919 0.38866 0.34336 0.38727 C 0.34622 0.38634 0.34909 0.38495 0.35182 0.3838 C 0.36211 0.37315 0.35429 0.37963 0.36679 0.37361 C 0.36679 0.37384 0.38281 0.36505 0.38594 0.36343 C 0.38815 0.36227 0.39023 0.36018 0.39232 0.35995 C 0.42148 0.35579 0.40807 0.3581 0.43281 0.35324 C 0.45547 0.35417 0.47825 0.35463 0.50091 0.35648 C 0.50508 0.35694 0.51172 0.36157 0.51588 0.36343 C 0.52278 0.36667 0.52773 0.36782 0.53502 0.37014 C 0.53776 0.37245 0.54049 0.37523 0.54349 0.37708 C 0.54635 0.3787 0.54935 0.3787 0.55208 0.38056 C 0.55429 0.38218 0.55625 0.38518 0.55833 0.38727 C 0.56328 0.39213 0.56862 0.39583 0.5733 0.40093 C 0.57578 0.4037 0.57708 0.4088 0.57969 0.41134 C 0.58255 0.41412 0.59245 0.41921 0.59674 0.42153 C 0.60039 0.42593 0.60729 0.43449 0.61159 0.43866 C 0.62383 0.44977 0.62344 0.44398 0.63711 0.46597 C 0.64075 0.47176 0.64505 0.47639 0.64778 0.4831 C 0.64922 0.48657 0.65026 0.49051 0.65208 0.49329 C 0.66679 0.5169 0.65729 0.50093 0.66914 0.51042 C 0.67291 0.51343 0.67604 0.51759 0.67982 0.5206 C 0.68567 0.52546 0.69544 0.52616 0.70104 0.52755 C 0.74258 0.57199 0.70768 0.5375 0.83515 0.53102 C 0.84049 0.53056 0.8487 0.51968 0.85221 0.51713 C 0.85495 0.51528 0.85794 0.51528 0.86067 0.51389 C 0.86497 0.51181 0.86914 0.50926 0.87357 0.50694 C 0.87565 0.50579 0.87799 0.50532 0.87982 0.50347 C 0.88997 0.49375 0.8914 0.49074 0.90338 0.48657 C 0.9095 0.48426 0.93789 0.47569 0.95 0.47268 C 0.95508 0.47153 0.96015 0.47106 0.9651 0.46944 C 0.97083 0.46759 0.97643 0.46551 0.98203 0.4625 C 0.98424 0.46134 0.9862 0.45949 0.98841 0.45903 C 0.99765 0.45718 1.0069 0.45694 1.01601 0.45579 C 1.03971 0.44931 1.0276 0.45185 1.0651 0.44884 L 1.11406 0.44537 C 1.13489 0.43866 1.13567 0.43704 1.16732 0.44537 C 1.17122 0.44653 1.17929 0.46204 1.18216 0.46597 C 1.18489 0.46968 1.18789 0.47245 1.19062 0.47616 C 1.19219 0.47824 1.19323 0.48148 1.19492 0.4831 C 1.19687 0.48495 1.19909 0.48542 1.2013 0.48657 L 1.28437 0.47963 C 1.28867 0.47917 1.29297 0.47778 1.29713 0.47616 C 1.30143 0.47454 1.30573 0.47153 1.30989 0.46944 C 1.31276 0.46806 1.31562 0.46713 1.31836 0.46597 C 1.32057 0.46505 1.32265 0.46343 1.32487 0.4625 C 1.3276 0.46134 1.3306 0.46065 1.33333 0.45903 C 1.33698 0.45718 1.34023 0.45393 1.34401 0.45231 C 1.34817 0.45046 1.35247 0.45023 1.35664 0.44884 C 1.37982 0.44097 1.3664 0.44213 1.38229 0.44213 " pathEditMode="relative" rAng="0" ptsTypes="AAAAAAAAAAAAAAAAAAAAAAAAAAAAAAAAAAAAAAAAAAAAAAAAAAAA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664" y="435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72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3464 -0.12014 L 0.33464 -0.11991 L 0.45534 -0.12338 C 0.4582 -0.12338 0.46107 -0.12569 0.46393 -0.12685 C 0.50938 -0.14236 0.42904 -0.11319 0.48984 -0.1368 C 0.50169 -0.1412 0.50417 -0.14004 0.51784 -0.14329 C 0.52149 -0.14421 0.525 -0.14583 0.52852 -0.14676 C 0.5349 -0.14815 0.54154 -0.14884 0.54805 -0.15 C 0.553 -0.15092 0.5582 -0.15208 0.56315 -0.15324 C 0.5668 -0.1544 0.57031 -0.15602 0.57396 -0.15671 C 0.58034 -0.1581 0.58698 -0.15856 0.59336 -0.15995 C 0.60339 -0.16204 0.61354 -0.16458 0.62357 -0.16666 C 0.62852 -0.16759 0.63359 -0.16875 0.63841 -0.16991 C 0.68516 -0.18194 0.61393 -0.16389 0.66667 -0.17662 C 0.67526 -0.1787 0.68386 -0.18171 0.69219 -0.18333 C 0.70104 -0.18495 0.70977 -0.18541 0.71849 -0.18657 C 0.72839 -0.18981 0.73828 -0.19305 0.74857 -0.19305 C 0.77018 -0.19305 0.7918 -0.1912 0.81328 -0.19004 C 0.8155 -0.18889 0.81797 -0.18889 0.81979 -0.18657 C 0.82461 -0.18079 0.82852 -0.17338 0.83268 -0.16666 C 0.83412 -0.16458 0.83594 -0.16273 0.83711 -0.15995 C 0.83854 -0.15671 0.83971 -0.15301 0.84128 -0.15 C 0.84336 -0.14653 0.84596 -0.14375 0.84792 -0.14004 C 0.85104 -0.13379 0.85156 -0.12245 0.85651 -0.12014 C 0.86576 -0.11528 0.86081 -0.11759 0.87162 -0.11319 L 0.93203 -0.12014 C 0.93633 -0.12083 0.94037 -0.12176 0.94492 -0.12338 C 0.94935 -0.125 0.95352 -0.12847 0.95781 -0.13009 C 0.96354 -0.13217 0.9694 -0.13426 0.97513 -0.1368 C 1.00065 -0.14815 0.9763 -0.13981 0.99896 -0.14676 C 1.00169 -0.14884 1.00443 -0.15185 1.00755 -0.15324 C 1.01471 -0.15717 1.03203 -0.15879 1.03763 -0.15995 C 1.04128 -0.16088 1.04479 -0.1625 1.04792 -0.16342 C 1.05378 -0.16481 1.05977 -0.16574 1.06563 -0.16666 C 1.08906 -0.16574 1.11328 -0.16551 1.13685 -0.16342 C 1.13984 -0.16319 1.14271 -0.1618 1.14557 -0.15995 C 1.14688 -0.15903 1.15951 -0.14676 1.16276 -0.14329 C 1.1681 -0.1368 1.16641 -0.13472 1.17318 -0.13009 C 1.1763 -0.12824 1.17904 -0.12801 1.18216 -0.12685 C 1.20365 -0.11666 1.18646 -0.12222 1.21016 -0.11666 C 1.23386 -0.11782 1.25742 -0.11805 1.28086 -0.12014 C 1.28438 -0.12037 1.28672 -0.12268 1.29011 -0.12338 C 1.29649 -0.125 1.30287 -0.12569 1.30938 -0.12685 C 1.32331 -0.13194 1.32474 -0.13333 1.34388 -0.13333 C 1.39141 -0.13333 1.43893 -0.13102 1.48633 -0.13009 C 1.5013 -0.12222 1.49466 -0.12338 1.50573 -0.12338 " pathEditMode="relative" rAng="0" ptsTypes="AAAAAAAAAAAAAAAAAAAAAAAAAAAAAAAAAAAAAAAAAAAAAA">
                                      <p:cBhvr>
                                        <p:cTn id="11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8555" y="-331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" dur="1018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1836 0.38888 L -0.31836 0.38912 C -0.32044 0.37986 -0.32188 0.3699 -0.32448 0.36157 C -0.3293 0.3456 -0.34505 0.35763 -0.34805 0.3581 L -0.35703 0.36504 C -0.35846 0.3662 -0.3599 0.36782 -0.36146 0.36851 C -0.36432 0.36967 -0.36732 0.3706 -0.37031 0.37175 C -0.37227 0.37268 -0.37422 0.37453 -0.3763 0.37523 C -0.37969 0.37662 -0.3832 0.37731 -0.38659 0.3787 C -0.38854 0.37963 -0.3905 0.38125 -0.39258 0.38217 C -0.39544 0.38356 -0.39844 0.38425 -0.40143 0.38564 C -0.40912 0.38912 -0.40521 0.38796 -0.41172 0.39236 C -0.4138 0.39375 -0.41576 0.39444 -0.41771 0.39583 C -0.42083 0.39791 -0.42865 0.40486 -0.43255 0.40601 C -0.43841 0.40763 -0.4444 0.40833 -0.45026 0.40949 L -0.51836 0.40601 C -0.53763 0.40439 -0.5237 0.4037 -0.5362 0.3993 C -0.54063 0.39768 -0.54505 0.39699 -0.54948 0.39583 C -0.55339 0.39351 -0.55898 0.39004 -0.56289 0.38888 C -0.56823 0.3875 -0.5737 0.38657 -0.57904 0.38564 C -0.5806 0.38449 -0.58216 0.38333 -0.58346 0.38217 C -0.58607 0.37986 -0.58841 0.37708 -0.59089 0.37523 C -0.59336 0.37361 -0.59596 0.37338 -0.59831 0.37175 C -0.6013 0.3699 -0.60729 0.36504 -0.60729 0.36527 C -0.62839 0.3662 -0.64974 0.3662 -0.67096 0.36851 C -0.67604 0.36898 -0.67591 0.37523 -0.67982 0.38217 C -0.68893 0.39861 -0.68711 0.3912 -0.69453 0.40601 C -0.69622 0.40925 -0.69727 0.41365 -0.69896 0.4162 C -0.70326 0.42245 -0.70768 0.42338 -0.71237 0.42662 C -0.71706 0.42963 -0.71927 0.4324 -0.72422 0.4368 C -0.72565 0.43796 -0.72721 0.43935 -0.72865 0.44027 C -0.73112 0.44166 -0.73359 0.44259 -0.73607 0.44375 C -0.75182 0.44259 -0.76771 0.44213 -0.78346 0.44027 C -0.7918 0.43912 -0.79115 0.43402 -0.79974 0.42986 L -0.80716 0.42662 C -0.80912 0.4243 -0.81094 0.42152 -0.81315 0.41967 C -0.81497 0.41805 -0.81706 0.41759 -0.81901 0.4162 C -0.82057 0.41527 -0.82188 0.41412 -0.82344 0.41296 C -0.82643 0.40833 -0.82917 0.40277 -0.83229 0.3993 C -0.83425 0.39699 -0.83633 0.3949 -0.83828 0.39236 C -0.84128 0.38819 -0.84362 0.38078 -0.84714 0.3787 C -0.85104 0.37638 -0.85508 0.37476 -0.85898 0.37175 C -0.86042 0.37083 -0.86198 0.36921 -0.86341 0.36851 C -0.86589 0.36713 -0.86836 0.3662 -0.87083 0.36504 C -0.87826 0.3662 -0.88568 0.36666 -0.89297 0.36851 C -0.9 0.37013 -0.89935 0.37152 -0.90482 0.37523 C -0.9069 0.37662 -0.90885 0.37754 -0.91081 0.3787 C -0.91471 0.38333 -0.91849 0.38912 -0.92266 0.39236 C -0.92409 0.39351 -0.92565 0.39444 -0.92708 0.39583 C -0.93503 0.4037 -0.93047 0.40138 -0.93737 0.40601 C -0.9444 0.41064 -0.94531 0.41018 -0.95378 0.41296 C -0.96862 0.4118 -0.98333 0.41157 -0.99818 0.40949 C -1.00013 0.40925 -1.00208 0.40694 -1.00404 0.40601 C -1.00703 0.40463 -1.01003 0.4037 -1.01302 0.40254 C -1.01497 0.40023 -1.01667 0.39606 -1.01888 0.39583 C -1.03164 0.3949 -1.0513 0.39398 -1.06615 0.40254 C -1.06771 0.40347 -1.06914 0.40509 -1.0707 0.40601 C -1.07461 0.40856 -1.07865 0.40995 -1.08255 0.41296 L -1.09128 0.41967 C -1.09648 0.42361 -1.09466 0.4206 -1.09727 0.42662 " pathEditMode="relative" rAng="0" ptsTypes="AAAAAAAAAAAAAAAAAAAAAAAAAAAAAAAAAAAAAAAAAAAAAAAAAAAAAAAAAAAA">
                                      <p:cBhvr>
                                        <p:cTn id="17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945" y="949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72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0078 -0.08935 L -0.30078 -0.08935 L -0.32383 -0.10324 C -0.32578 -0.10439 -0.32787 -0.10462 -0.32956 -0.10648 C -0.33151 -0.10879 -0.33321 -0.11203 -0.33529 -0.11342 C -0.34037 -0.11666 -0.35078 -0.12013 -0.35078 -0.12013 C -0.35196 -0.12245 -0.353 -0.12569 -0.35456 -0.12708 C -0.35638 -0.1287 -0.37084 -0.13356 -0.37188 -0.13402 C -0.37383 -0.13611 -0.37552 -0.13912 -0.37761 -0.14074 C -0.38008 -0.14259 -0.38282 -0.14282 -0.38529 -0.14421 C -0.38724 -0.14513 -0.3892 -0.14652 -0.39115 -0.14768 C -0.40326 -0.14652 -0.4155 -0.14606 -0.42761 -0.14421 C -0.42969 -0.14398 -0.43151 -0.14166 -0.43347 -0.14074 C -0.43659 -0.13935 -0.43985 -0.13865 -0.4431 -0.13726 C -0.44558 -0.13634 -0.44818 -0.13518 -0.45078 -0.13402 L -0.60651 -0.13726 C -0.62188 -0.13796 -0.63737 -0.13865 -0.65274 -0.14074 C -0.65469 -0.14097 -0.65651 -0.14328 -0.65847 -0.14421 C -0.66159 -0.1456 -0.66485 -0.14675 -0.6681 -0.14768 C -0.67383 -0.14907 -0.67956 -0.15 -0.68542 -0.15092 C -0.72383 -0.15 -0.76237 -0.15069 -0.80078 -0.14768 C -0.8099 -0.14699 -0.81159 -0.1405 -0.8181 -0.13402 C -0.82058 -0.13148 -0.82305 -0.12893 -0.82578 -0.12708 C -0.82956 -0.1243 -0.83737 -0.12013 -0.83737 -0.12013 C -0.84349 -0.12569 -0.84492 -0.12523 -0.84883 -0.13402 C -0.85391 -0.14513 -0.85013 -0.14421 -0.85456 -0.14421 " pathEditMode="relative" ptsTypes="AAAAAAAAAAAAAAAAAAAAAAAAAA">
                                      <p:cBhvr>
                                        <p:cTn id="22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1018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 vol="80000">
                <p:cTn id="2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62" y="-1138986"/>
            <a:ext cx="12145938" cy="7996985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258" b="97484" l="9639" r="9317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29037" y="605027"/>
            <a:ext cx="1324488" cy="84575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6087" b="100000" l="6838" r="8957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0864" y="3281493"/>
            <a:ext cx="2156216" cy="3043732"/>
          </a:xfrm>
          <a:prstGeom prst="rect">
            <a:avLst/>
          </a:prstGeom>
        </p:spPr>
      </p:pic>
      <p:sp>
        <p:nvSpPr>
          <p:cNvPr id="8" name="Oval Callout 7"/>
          <p:cNvSpPr/>
          <p:nvPr/>
        </p:nvSpPr>
        <p:spPr>
          <a:xfrm>
            <a:off x="7685680" y="3369488"/>
            <a:ext cx="1978926" cy="1433871"/>
          </a:xfrm>
          <a:prstGeom prst="wedgeEllipseCallout">
            <a:avLst>
              <a:gd name="adj1" fmla="val 59468"/>
              <a:gd name="adj2" fmla="val -68655"/>
            </a:avLst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 smtClean="0"/>
              <a:t>没有找到更好玩的</a:t>
            </a:r>
            <a:r>
              <a:rPr lang="zh-CN" altLang="en-US" dirty="0"/>
              <a:t>新家</a:t>
            </a:r>
            <a:r>
              <a:rPr lang="zh-CN" altLang="en-US" dirty="0" smtClean="0"/>
              <a:t>吗？</a:t>
            </a:r>
            <a:endParaRPr lang="en-SG" dirty="0"/>
          </a:p>
        </p:txBody>
      </p:sp>
      <p:pic>
        <p:nvPicPr>
          <p:cNvPr id="4" name="New World-韩国影视原声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353800" y="6248399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472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5 0.03819 L 0.00065 0.03842 C 0.02136 0.03704 0.04232 0.0368 0.06341 0.03472 C 0.06537 0.03449 0.06745 0.03217 0.06953 0.03125 C 0.07214 0.03009 0.07487 0.02847 0.07761 0.02778 C 0.08412 0.02592 0.09115 0.02569 0.09779 0.02454 L 0.27643 0.02778 C 0.28047 0.02824 0.28308 0.03542 0.28659 0.03819 C 0.2892 0.04004 0.2918 0.04051 0.29466 0.04143 C 0.30469 0.05856 0.30404 0.05208 0.3069 0.06898 C 0.30755 0.07338 0.30834 0.07801 0.30886 0.08264 C 0.30768 0.10092 0.31055 0.11412 0.30078 0.12361 C 0.29844 0.12592 0.29545 0.12592 0.29258 0.12708 C 0.27761 0.12592 0.26276 0.12616 0.24805 0.12361 C 0.22591 0.11991 0.23763 0.12014 0.22578 0.10995 C 0.22383 0.10833 0.22136 0.1081 0.21966 0.10648 C 0.21628 0.10393 0.19896 0.08518 0.19701 0.08264 C 0.19089 0.07176 0.1944 0.07824 0.18698 0.06204 C 0.18776 0.04606 0.18633 0.0294 0.1892 0.01412 C 0.19024 0.00833 0.2056 0.0044 0.20742 0.00393 C 0.22487 -0.00093 0.21979 0.00162 0.23959 -0.00278 C 0.24401 -0.00371 0.24805 -0.00509 0.25209 -0.00625 L 0.38399 -0.00278 C 0.3888 -0.00255 0.39349 -0.00046 0.39805 0.00046 C 0.4056 0.00185 0.41302 0.00278 0.42045 0.00393 C 0.42709 0.00625 0.43399 0.00879 0.44076 0.01088 C 0.44948 0.01319 0.45443 0.01435 0.46315 0.01759 C 0.47722 0.02292 0.46563 0.01944 0.48347 0.02778 C 0.49545 0.03379 0.49922 0.03287 0.50977 0.04143 C 0.51537 0.04629 0.51745 0.05116 0.52175 0.05856 C 0.52266 0.06204 0.52344 0.06551 0.52383 0.06898 C 0.52904 0.09884 0.52305 0.06829 0.528 0.09282 C 0.52657 0.10185 0.5293 0.11736 0.52383 0.12014 C 0.50729 0.1287 0.48946 0.12014 0.47331 0.11319 C 0.47188 0.11111 0.47058 0.10856 0.46914 0.10648 C 0.46706 0.10393 0.46459 0.10254 0.46315 0.09954 C 0.46133 0.09676 0.46042 0.09282 0.45899 0.08935 C 0.45834 0.08472 0.45821 0.08009 0.4569 0.07569 C 0.45612 0.07199 0.453 0.06944 0.453 0.06551 C 0.45235 0.04954 0.45378 0.03356 0.45482 0.01759 C 0.45534 0.01412 0.45547 0.00972 0.4569 0.00741 C 0.46146 0.00116 0.47188 -0.00093 0.47722 -0.00278 C 0.50404 -0.0132 0.48373 -0.0081 0.51576 -0.0132 C 0.53542 -0.01968 0.51823 -0.01158 0.5319 -0.02338 C 0.53698 -0.02755 0.54558 -0.02894 0.55039 -0.03056 C 0.56862 -0.0456 0.54584 -0.02824 0.57461 -0.04051 C 0.57774 -0.04167 0.57982 -0.04607 0.58282 -0.04722 C 0.58854 -0.05 0.61393 -0.05347 0.61706 -0.05417 C 0.62552 -0.05602 0.6336 -0.0588 0.64167 -0.06088 C 0.64571 -0.06204 0.64974 -0.06343 0.65378 -0.06435 C 0.65912 -0.06551 0.66459 -0.06621 0.67005 -0.06783 C 0.67279 -0.06852 0.67539 -0.0706 0.67813 -0.0713 C 0.69375 -0.075 0.71901 -0.07662 0.73295 -0.07801 C 0.73711 -0.07917 0.74987 -0.08125 0.75534 -0.08496 C 0.75612 -0.08542 0.75651 -0.08727 0.75742 -0.0882 " pathEditMode="relative" rAng="0" ptsTypes="AAAAAAAAAAAAAAAAAAAAAAAAAAAAAAAAAAAAAAAAAAAAAAAAAAAAAAA">
                                      <p:cBhvr>
                                        <p:cTn id="10" dur="6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839" y="-1875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-2.96296E-6 L -4.58333E-6 0.00023 C 0.00261 0.00926 0.00456 0.01898 0.00782 0.02755 C 0.00977 0.03287 0.0155 0.04121 0.0155 0.04144 C 0.03073 0.04005 0.0461 0.03982 0.06146 0.03773 C 0.0836 0.03473 0.03829 0.02685 0.08073 0.03773 C 0.08204 0.04121 0.08334 0.04445 0.08451 0.04792 C 0.08594 0.05232 0.08672 0.05741 0.08842 0.06158 C 0.08985 0.06551 0.09219 0.06852 0.09402 0.07199 C 0.09532 0.07639 0.09623 0.08148 0.09805 0.08565 C 0.10131 0.09306 0.10652 0.09815 0.10951 0.10602 C 0.12123 0.13773 0.10625 0.09885 0.11719 0.12315 C 0.12683 0.14468 0.1155 0.12385 0.12487 0.14028 C 0.12553 0.14375 0.12579 0.14746 0.12683 0.15047 C 0.12904 0.15764 0.13308 0.1632 0.13438 0.17107 C 0.13516 0.17454 0.13516 0.17848 0.13646 0.18125 C 0.1379 0.18449 0.14037 0.18588 0.14219 0.1882 C 0.14284 0.19167 0.14323 0.19514 0.14402 0.19838 C 0.14519 0.20209 0.14688 0.2051 0.14805 0.20857 C 0.14948 0.21297 0.15053 0.21783 0.15183 0.22223 C 0.15248 0.22685 0.15118 0.23611 0.15378 0.23611 C 0.15665 0.23611 0.15665 0.22709 0.15756 0.22223 C 0.1586 0.21783 0.1586 0.21297 0.15951 0.20857 C 0.16055 0.20394 0.16224 0.19977 0.16342 0.19491 C 0.1642 0.19167 0.16446 0.18797 0.16524 0.18473 C 0.16797 0.17523 0.17071 0.17176 0.17487 0.16412 C 0.17683 0.16528 0.17917 0.16505 0.18073 0.1676 C 0.18217 0.17014 0.18152 0.17477 0.18256 0.17778 C 0.18412 0.18195 0.18646 0.18473 0.18842 0.1882 C 0.18907 0.1926 0.18777 0.2007 0.19011 0.20185 C 0.19297 0.20301 0.19441 0.19537 0.1961 0.19167 C 0.19831 0.18588 0.20261 0.16644 0.20378 0.16088 C 0.20443 0.15741 0.20443 0.15324 0.20573 0.15047 C 0.20717 0.14723 0.20925 0.14607 0.2112 0.14375 C 0.21381 0.15047 0.21706 0.15695 0.21915 0.16412 C 0.22045 0.16875 0.22097 0.17431 0.22305 0.17778 C 0.22448 0.18033 0.22683 0.1801 0.22852 0.18125 C 0.22982 0.17824 0.23698 0.16227 0.23842 0.15741 C 0.23907 0.15417 0.23881 0.14977 0.24024 0.14723 C 0.24167 0.14445 0.24415 0.14491 0.2461 0.14375 C 0.24896 0.14607 0.25274 0.14723 0.2556 0.15047 C 0.25769 0.15301 0.25938 0.15764 0.26146 0.16088 C 0.2629 0.16343 0.26498 0.16528 0.26719 0.1676 C 0.27045 0.16644 0.27396 0.1669 0.27683 0.16412 C 0.28282 0.1588 0.28256 0.15301 0.28451 0.14375 C 0.28568 0.13797 0.28711 0.13241 0.28842 0.12662 C 0.28907 0.11968 0.28881 0.1125 0.29011 0.10602 C 0.29154 0.1007 0.29441 0.09723 0.2961 0.09236 C 0.30118 0.07801 0.29844 0.07801 0.30573 0.06505 C 0.3073 0.06204 0.30938 0.06042 0.31133 0.05834 C 0.31342 0.05926 0.31563 0.05949 0.31719 0.06158 C 0.32266 0.06968 0.3198 0.07269 0.32292 0.08218 C 0.32396 0.08496 0.32553 0.08681 0.32683 0.08889 C 0.32748 0.09236 0.32696 0.09769 0.32865 0.09931 C 0.3306 0.10093 0.33282 0.09769 0.33451 0.09584 C 0.34297 0.08727 0.34115 0.08565 0.34792 0.07523 C 0.35495 0.06459 0.35547 0.06528 0.36342 0.05834 C 0.36446 0.05486 0.36537 0.05047 0.36706 0.04792 C 0.36875 0.0456 0.3711 0.04607 0.37292 0.04445 C 0.375 0.0426 0.37683 0.04005 0.37878 0.03773 C 0.3806 0.03889 0.38282 0.03912 0.38438 0.04121 C 0.3875 0.04491 0.3892 0.05116 0.39219 0.05486 L 0.39792 0.06158 C 0.40183 0.05926 0.40599 0.05857 0.40925 0.05486 C 0.42995 0.03287 0.40534 0.0463 0.42487 0.03773 C 0.44441 0.00301 0.41185 0.05973 0.43985 0.01389 C 0.44493 0.00625 0.4487 -0.00347 0.45378 -0.01018 C 0.45625 -0.01365 0.45899 -0.01666 0.46107 -0.02037 C 0.47032 -0.03449 0.46316 -0.02824 0.47292 -0.03402 C 0.47422 -0.03634 0.47553 -0.03842 0.47683 -0.04097 C 0.47826 -0.04421 0.47826 -0.05069 0.4806 -0.05115 C 0.48412 -0.05208 0.48711 -0.04652 0.49011 -0.04444 C 0.49154 -0.04097 0.49154 -0.03518 0.49415 -0.03402 C 0.50339 -0.02986 0.50469 -0.03865 0.51133 -0.04444 C 0.5129 -0.04606 0.51524 -0.04652 0.5168 -0.04768 C 0.51915 -0.05 0.52084 -0.05185 0.52292 -0.05463 C 0.52566 -0.05879 0.52735 -0.06458 0.5306 -0.06828 C 0.5323 -0.07037 0.53451 -0.0706 0.53646 -0.07176 C 0.54688 -0.09027 0.5405 -0.08634 0.5556 -0.08194 C 0.56146 -0.0831 0.56771 -0.08102 0.57292 -0.08541 C 0.57774 -0.08935 0.57956 -0.10162 0.58438 -0.10578 L 0.59219 -0.11273 C 0.59415 -0.1162 0.59623 -0.11898 0.59792 -0.12291 C 0.59896 -0.12592 0.59857 -0.13032 0.59987 -0.13333 C 0.60131 -0.13634 0.60365 -0.13773 0.6056 -0.14004 C 0.60691 -0.13657 0.60717 -0.13032 0.60951 -0.12986 C 0.6129 -0.12893 0.61615 -0.13287 0.61915 -0.13657 C 0.62409 -0.14352 0.62813 -0.15254 0.63256 -0.16065 C 0.63516 -0.16504 0.63737 -0.17037 0.64011 -0.1743 C 0.64935 -0.18634 0.64571 -0.18055 0.65183 -0.19143 C 0.65495 -0.19027 0.65834 -0.19027 0.66133 -0.18796 C 0.66303 -0.18657 0.66381 -0.1831 0.66524 -0.18102 C 0.66706 -0.17847 0.66888 -0.17615 0.67097 -0.1743 C 0.67383 -0.17176 0.68204 -0.16852 0.68451 -0.16736 C 0.68959 -0.16852 0.6948 -0.16944 0.69974 -0.17083 C 0.70352 -0.17199 0.70964 -0.17523 0.71303 -0.17777 C 0.71654 -0.17986 0.71967 -0.18148 0.72292 -0.18449 C 0.72579 -0.18727 0.72761 -0.19236 0.7306 -0.19467 C 0.7362 -0.1993 0.74219 -0.20162 0.74792 -0.20509 L 0.75365 -0.20833 L 0.75951 -0.2118 C 0.77605 -0.20208 0.75391 -0.21828 0.76719 -0.19467 C 0.76875 -0.19143 0.77227 -0.19259 0.77487 -0.19143 C 0.78112 -0.20254 0.78373 -0.20578 0.78829 -0.22222 C 0.79128 -0.23356 0.79193 -0.23634 0.79597 -0.24606 C 0.79649 -0.24745 0.79727 -0.24838 0.79792 -0.24953 L 0.80183 -0.24953 L 0.80183 -0.25277 " pathEditMode="relative" rAng="0" ptsTypes="AAAAAAAAAAAAAAAAAAAAAAAAAAAAAAAAAAAAAAAAAAAAAAAAAAAAAAAAAAAAAAAAAAAAAAAAAAAAAAAAAAAAAAAAAAAAAAAAAAAAAAAAAAAA">
                                      <p:cBhvr>
                                        <p:cTn id="12" dur="6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091" y="-83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2">
                <p:cTn id="1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50" r="5069"/>
          <a:stretch/>
        </p:blipFill>
        <p:spPr>
          <a:xfrm>
            <a:off x="2114549" y="0"/>
            <a:ext cx="8286751" cy="9582150"/>
          </a:xfrm>
        </p:spPr>
      </p:pic>
      <p:sp>
        <p:nvSpPr>
          <p:cNvPr id="3" name="Oval Callout 2"/>
          <p:cNvSpPr/>
          <p:nvPr/>
        </p:nvSpPr>
        <p:spPr>
          <a:xfrm>
            <a:off x="2347415" y="95535"/>
            <a:ext cx="2088107" cy="1419367"/>
          </a:xfrm>
          <a:prstGeom prst="wedgeEllipseCallout">
            <a:avLst>
              <a:gd name="adj1" fmla="val 56945"/>
              <a:gd name="adj2" fmla="val 76923"/>
            </a:avLst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 smtClean="0"/>
              <a:t>我们的家就是最好的地方！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752729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07"/>
          <a:stretch/>
        </p:blipFill>
        <p:spPr>
          <a:xfrm>
            <a:off x="1382355" y="-895350"/>
            <a:ext cx="9247545" cy="9539000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5175" y="1046163"/>
            <a:ext cx="1428750" cy="1905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3045" y="1196976"/>
            <a:ext cx="1428750" cy="1905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0395" y="738188"/>
            <a:ext cx="1428750" cy="1905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7470" y="1969150"/>
            <a:ext cx="1428750" cy="1905000"/>
          </a:xfrm>
          <a:prstGeom prst="rect">
            <a:avLst/>
          </a:prstGeom>
        </p:spPr>
      </p:pic>
      <p:pic>
        <p:nvPicPr>
          <p:cNvPr id="10" name="呼噜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0869255" y="4252769"/>
            <a:ext cx="609600" cy="609600"/>
          </a:xfrm>
          <a:prstGeom prst="rect">
            <a:avLst/>
          </a:prstGeom>
        </p:spPr>
      </p:pic>
      <p:pic>
        <p:nvPicPr>
          <p:cNvPr id="11" name="呼噜2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0772775" y="5039700"/>
            <a:ext cx="609600" cy="609600"/>
          </a:xfrm>
          <a:prstGeom prst="rect">
            <a:avLst/>
          </a:prstGeom>
        </p:spPr>
      </p:pic>
      <p:pic>
        <p:nvPicPr>
          <p:cNvPr id="12" name="呼噜3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0838220" y="5894281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428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4963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4257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734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  <p:audio>
              <p:cMediaNode vol="8000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  <p:audio>
              <p:cMediaNode vol="8000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小朋</a:t>
            </a:r>
            <a:r>
              <a:rPr lang="zh-CN" altLang="en-US" dirty="0" smtClean="0"/>
              <a:t>友们！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zh-CN" altLang="en-US" dirty="0"/>
              <a:t>这</a:t>
            </a:r>
            <a:r>
              <a:rPr lang="zh-CN" altLang="en-US" dirty="0" smtClean="0"/>
              <a:t>个故事告诉我们：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514600"/>
            <a:ext cx="10515600" cy="36623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4400" dirty="0" smtClean="0">
                <a:solidFill>
                  <a:srgbClr val="FF0000"/>
                </a:solidFill>
              </a:rPr>
              <a:t>家是最温暖的地方，我们要爱自己的家哦！</a:t>
            </a:r>
            <a:endParaRPr lang="en-SG" sz="4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2711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想一想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 smtClean="0"/>
              <a:t>   </a:t>
            </a:r>
            <a:endParaRPr lang="en-SG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802" y="1933410"/>
            <a:ext cx="3835339" cy="378849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0436" y="1825625"/>
            <a:ext cx="2486735" cy="4004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400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149776"/>
          </a:xfrm>
        </p:spPr>
        <p:txBody>
          <a:bodyPr/>
          <a:lstStyle/>
          <a:p>
            <a:r>
              <a:rPr lang="zh-CN" altLang="en-US" dirty="0"/>
              <a:t>简介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14902"/>
            <a:ext cx="10515600" cy="4662061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 smtClean="0"/>
              <a:t>        袋熊是生活在澳洲的有袋动物，擅长用坚硬的牙齿和强壮的爪子在树下挖洞穴住，袋熊不是树袋熊（考拉）哦。</a:t>
            </a:r>
            <a:endParaRPr lang="en-SG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3451" y="2405694"/>
            <a:ext cx="5635102" cy="4233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372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6000" dirty="0"/>
              <a:t>谢</a:t>
            </a:r>
            <a:r>
              <a:rPr lang="zh-CN" altLang="en-US" sz="6000" dirty="0" smtClean="0"/>
              <a:t>谢观赏</a:t>
            </a:r>
            <a:endParaRPr lang="en-SG" sz="6000" dirty="0"/>
          </a:p>
        </p:txBody>
      </p:sp>
    </p:spTree>
    <p:extLst>
      <p:ext uri="{BB962C8B-B14F-4D97-AF65-F5344CB8AC3E}">
        <p14:creationId xmlns:p14="http://schemas.microsoft.com/office/powerpoint/2010/main" val="1430346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347" y="0"/>
            <a:ext cx="12294694" cy="6858000"/>
          </a:xfrm>
        </p:spPr>
      </p:pic>
      <p:pic>
        <p:nvPicPr>
          <p:cNvPr id="4" name="household03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03842" y="6126707"/>
            <a:ext cx="609600" cy="609600"/>
          </a:xfrm>
          <a:prstGeom prst="rect">
            <a:avLst/>
          </a:prstGeom>
        </p:spPr>
      </p:pic>
      <p:pic>
        <p:nvPicPr>
          <p:cNvPr id="5" name="整理声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53800" y="5266898"/>
            <a:ext cx="609600" cy="609600"/>
          </a:xfrm>
          <a:prstGeom prst="rect">
            <a:avLst/>
          </a:prstGeom>
        </p:spPr>
      </p:pic>
      <p:sp>
        <p:nvSpPr>
          <p:cNvPr id="3" name="Oval Callout 2"/>
          <p:cNvSpPr/>
          <p:nvPr/>
        </p:nvSpPr>
        <p:spPr>
          <a:xfrm>
            <a:off x="614149" y="491319"/>
            <a:ext cx="2333767" cy="1760563"/>
          </a:xfrm>
          <a:prstGeom prst="wedgeEllipseCallout">
            <a:avLst>
              <a:gd name="adj1" fmla="val -11776"/>
              <a:gd name="adj2" fmla="val 95377"/>
            </a:avLst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/>
              <a:t>我们的树洞一点都不好玩，妈妈我们找个好玩的地方住下吧！</a:t>
            </a:r>
          </a:p>
        </p:txBody>
      </p:sp>
    </p:spTree>
    <p:extLst>
      <p:ext uri="{BB962C8B-B14F-4D97-AF65-F5344CB8AC3E}">
        <p14:creationId xmlns:p14="http://schemas.microsoft.com/office/powerpoint/2010/main" val="3068029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3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50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 vol="8000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3" t="24920" r="-336" b="2177"/>
          <a:stretch/>
        </p:blipFill>
        <p:spPr>
          <a:xfrm>
            <a:off x="933450" y="-290535"/>
            <a:ext cx="11106149" cy="8553081"/>
          </a:xfrm>
        </p:spPr>
      </p:pic>
      <p:sp>
        <p:nvSpPr>
          <p:cNvPr id="3" name="Oval Callout 2"/>
          <p:cNvSpPr/>
          <p:nvPr/>
        </p:nvSpPr>
        <p:spPr>
          <a:xfrm>
            <a:off x="1323833" y="365125"/>
            <a:ext cx="2265528" cy="1981223"/>
          </a:xfrm>
          <a:prstGeom prst="wedgeEllipseCallout">
            <a:avLst>
              <a:gd name="adj1" fmla="val 59089"/>
              <a:gd name="adj2" fmla="val 25737"/>
            </a:avLst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好</a:t>
            </a:r>
            <a:r>
              <a:rPr lang="zh-CN" altLang="en-US" dirty="0" smtClean="0">
                <a:solidFill>
                  <a:schemeClr val="tx1"/>
                </a:solidFill>
              </a:rPr>
              <a:t>呀，那你出去找找看吧。</a:t>
            </a:r>
            <a:endParaRPr lang="en-SG" dirty="0">
              <a:solidFill>
                <a:schemeClr val="tx1"/>
              </a:solidFill>
            </a:endParaRPr>
          </a:p>
        </p:txBody>
      </p:sp>
      <p:pic>
        <p:nvPicPr>
          <p:cNvPr id="5" name="broom-sweeps-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54770" y="596293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20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538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" y="0"/>
            <a:ext cx="12190835" cy="6858000"/>
          </a:xfr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1087" y="3720465"/>
            <a:ext cx="1490755" cy="1946031"/>
          </a:xfrm>
          <a:prstGeom prst="rect">
            <a:avLst/>
          </a:prstGeom>
        </p:spPr>
      </p:pic>
      <p:sp>
        <p:nvSpPr>
          <p:cNvPr id="7" name="Rounded Rectangular Callout 6"/>
          <p:cNvSpPr/>
          <p:nvPr/>
        </p:nvSpPr>
        <p:spPr>
          <a:xfrm>
            <a:off x="7486650" y="3360420"/>
            <a:ext cx="1280160" cy="720090"/>
          </a:xfrm>
          <a:prstGeom prst="wedgeRoundRectCallout">
            <a:avLst>
              <a:gd name="adj1" fmla="val -99184"/>
              <a:gd name="adj2" fmla="val 47955"/>
              <a:gd name="adj3" fmla="val 16667"/>
            </a:avLst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/>
              <a:t>我</a:t>
            </a:r>
            <a:r>
              <a:rPr lang="zh-CN" altLang="en-US" dirty="0" smtClean="0"/>
              <a:t>们一起住，好吗？</a:t>
            </a:r>
            <a:endParaRPr lang="en-SG" dirty="0"/>
          </a:p>
        </p:txBody>
      </p:sp>
      <p:sp>
        <p:nvSpPr>
          <p:cNvPr id="8" name="Oval Callout 7"/>
          <p:cNvSpPr/>
          <p:nvPr/>
        </p:nvSpPr>
        <p:spPr>
          <a:xfrm>
            <a:off x="4403962" y="999187"/>
            <a:ext cx="1291590" cy="1165860"/>
          </a:xfrm>
          <a:prstGeom prst="wedgeEllipseCallout">
            <a:avLst>
              <a:gd name="adj1" fmla="val 85969"/>
              <a:gd name="adj2" fmla="val -625"/>
            </a:avLst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 smtClean="0">
                <a:solidFill>
                  <a:schemeClr val="accent5">
                    <a:lumMod val="75000"/>
                  </a:schemeClr>
                </a:solidFill>
              </a:rPr>
              <a:t>好啊好啊，爬到树上来。</a:t>
            </a:r>
            <a:endParaRPr lang="en-SG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9" name="滑下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3300" y="5978769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919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0.03519 L -4.16667E-6 -0.03472 L 0.01016 -0.0287 C 0.01146 -0.02778 0.01263 -0.02685 0.01394 -0.02639 C 0.01693 -0.02523 0.0198 -0.02523 0.02266 -0.02407 C 0.02448 -0.02338 0.02605 -0.02199 0.02787 -0.02199 C 0.04779 -0.02083 0.06771 -0.02037 0.0875 -0.01968 C 0.09753 -0.00787 0.08542 -0.02338 0.09375 -0.00833 C 0.09493 -0.00671 0.09623 -0.00579 0.09753 -0.00394 C 0.09896 0.00324 0.10092 0.01736 0.10508 0.02245 C 0.10612 0.02384 0.10756 0.02523 0.10873 0.02685 C 0.11498 0.03611 0.10964 0.03171 0.11628 0.03588 C 0.125 0.04606 0.11784 0.03912 0.1375 0.04236 C 0.14076 0.04282 0.14414 0.04375 0.14753 0.04468 C 0.17553 0.06111 0.1418 0.0419 0.22644 0.04884 C 0.22774 0.04907 0.23737 0.05995 0.23776 0.05995 C 0.24206 0.06435 0.24649 0.06667 0.25026 0.07338 C 0.25469 0.08125 0.25326 0.07963 0.25886 0.08657 C 0.26003 0.08843 0.26133 0.08981 0.26276 0.09097 C 0.26381 0.09213 0.26524 0.09236 0.26654 0.09306 C 0.27566 0.1 0.26719 0.0956 0.27644 0.09977 C 0.27774 0.10162 0.27891 0.10324 0.28021 0.10417 C 0.28204 0.10556 0.29011 0.10995 0.29271 0.11088 C 0.29688 0.11204 0.30105 0.11227 0.30521 0.11319 C 0.31576 0.12269 0.3043 0.11366 0.31641 0.11991 C 0.31693 0.11991 0.325 0.12616 0.32657 0.12639 C 0.34375 0.13125 0.38503 0.13079 0.39037 0.13125 C 0.41289 0.13032 0.43542 0.13079 0.45808 0.1287 C 0.45951 0.12847 0.46029 0.125 0.46146 0.12431 C 0.46368 0.12292 0.46602 0.12292 0.46797 0.12199 C 0.46914 0.12153 0.47045 0.1206 0.47162 0.11991 C 0.48204 0.11528 0.4737 0.11991 0.48308 0.11528 C 0.48438 0.11481 0.48568 0.11412 0.48685 0.11319 C 0.48816 0.11204 0.4892 0.10995 0.4905 0.1088 C 0.4918 0.10764 0.4931 0.10764 0.49428 0.10648 C 0.503 0.09884 0.49271 0.1044 0.503 0.09977 C 0.51381 0.08727 0.50026 0.10231 0.51055 0.09306 C 0.51446 0.08981 0.51537 0.08634 0.51928 0.08218 C 0.52032 0.08102 0.52175 0.08079 0.52305 0.08009 C 0.52943 0.07245 0.52605 0.07778 0.53191 0.06227 C 0.53282 0.05995 0.53386 0.0581 0.53438 0.05556 C 0.53724 0.04028 0.53347 0.05926 0.53816 0.04028 C 0.53881 0.03819 0.53829 0.03472 0.53946 0.03356 C 0.54258 0.02963 0.54831 0.0294 0.55196 0.02685 C 0.55365 0.02569 0.55508 0.02361 0.55691 0.02245 C 0.55808 0.02153 0.55951 0.0213 0.56068 0.02037 C 0.56198 0.01921 0.56303 0.01713 0.56446 0.01551 C 0.56563 0.01481 0.56706 0.01481 0.5681 0.01366 C 0.57084 0.01088 0.57566 0.0044 0.57566 0.00486 C 0.57891 -0.01204 0.57448 0.00856 0.57956 -0.00833 C 0.58008 -0.01042 0.58034 -0.01273 0.58073 -0.01528 C 0.58151 -0.02037 0.58269 -0.03009 0.58334 -0.03519 C 0.58425 -0.04537 0.58321 -0.05671 0.58568 -0.0662 C 0.58685 -0.07037 0.59076 -0.06875 0.5931 -0.0706 C 0.59662 -0.07315 0.60326 -0.0794 0.60326 -0.07917 C 0.60547 -0.0838 0.60821 -0.08704 0.60951 -0.09259 C 0.61068 -0.09699 0.61107 -0.10162 0.61198 -0.10602 C 0.61524 -0.12014 0.61355 -0.11366 0.61706 -0.12593 C 0.61888 -0.14144 0.61771 -0.13333 0.62084 -0.15023 L 0.62084 -0.15 C 0.62123 -0.15324 0.62162 -0.15625 0.62201 -0.15903 C 0.62201 -0.1588 0.62526 -0.17546 0.62579 -0.17917 L 0.62722 -0.18542 C 0.6267 -0.19514 0.6267 -0.20486 0.62579 -0.21458 C 0.62539 -0.21921 0.62331 -0.22731 0.62331 -0.22708 L 0.62331 -0.22731 L 0.62331 -0.22708 " pathEditMode="relative" rAng="0" ptsTypes="AAAAAAAAAAAAAAAAAAAAAAAAAAAAAAAAAAAAAAAAAAAAAAAAAAAAAAAAAAAAAAAAAA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54" y="-12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62331 -0.22709 L 0.62331 -0.22709 C 0.62383 -0.21598 0.62396 -0.20486 0.62488 -0.19375 C 0.62501 -0.19098 0.62644 -0.18843 0.62644 -0.18542 C 0.62644 -0.14283 0.6254 -0.10023 0.62488 -0.05764 L 0.62644 -0.0132 L 0.62644 -0.0132 " pathEditMode="relative" ptsTypes="AAAAAAA">
                                      <p:cBhvr>
                                        <p:cTn id="25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6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7" dur="120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  <p:bldLst>
      <p:bldP spid="7" grpId="0" animBg="1"/>
      <p:bldP spid="7" grpId="1" animBg="1"/>
      <p:bldP spid="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3347510" cy="6960359"/>
          </a:xfrm>
        </p:spPr>
      </p:pic>
      <p:sp>
        <p:nvSpPr>
          <p:cNvPr id="5" name="Oval Callout 4"/>
          <p:cNvSpPr/>
          <p:nvPr/>
        </p:nvSpPr>
        <p:spPr>
          <a:xfrm>
            <a:off x="6741994" y="3248167"/>
            <a:ext cx="1637731" cy="1160060"/>
          </a:xfrm>
          <a:prstGeom prst="wedgeEllipseCallout">
            <a:avLst>
              <a:gd name="adj1" fmla="val -58333"/>
              <a:gd name="adj2" fmla="val 108889"/>
            </a:avLst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哎呦，痛死我了！</a:t>
            </a:r>
            <a:endParaRPr lang="en-SG" dirty="0"/>
          </a:p>
        </p:txBody>
      </p:sp>
      <p:pic>
        <p:nvPicPr>
          <p:cNvPr id="3" name="掉下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53800" y="599023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078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7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-918478"/>
            <a:ext cx="10125501" cy="10187748"/>
          </a:xfr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79037" y="282663"/>
            <a:ext cx="1621677" cy="1950889"/>
          </a:xfrm>
          <a:prstGeom prst="rect">
            <a:avLst/>
          </a:prstGeom>
        </p:spPr>
      </p:pic>
      <p:pic>
        <p:nvPicPr>
          <p:cNvPr id="7" name="苍蝇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0095914" y="5995182"/>
            <a:ext cx="609600" cy="609600"/>
          </a:xfrm>
          <a:prstGeom prst="rect">
            <a:avLst/>
          </a:prstGeom>
        </p:spPr>
      </p:pic>
      <p:pic>
        <p:nvPicPr>
          <p:cNvPr id="4" name="stream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0095914" y="538558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487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24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422 -0.00023 L -0.02422 0.00023 L -0.03373 -0.00671 C -0.03607 -0.0081 -0.03868 -0.00856 -0.04076 -0.01088 C -0.04649 -0.01713 -0.05495 -0.02616 -0.05964 -0.03217 C -0.06237 -0.03588 -0.0655 -0.03866 -0.06797 -0.04282 C -0.09128 -0.07986 -0.07292 -0.05254 -0.08672 -0.0787 C -0.09792 -0.09954 -0.1073 -0.1169 -0.11993 -0.13403 C -0.12305 -0.13819 -0.12605 -0.14282 -0.1293 -0.14676 C -0.13164 -0.1493 -0.13412 -0.15069 -0.13646 -0.15301 C -0.13894 -0.15555 -0.14102 -0.15903 -0.14362 -0.16157 C -0.14766 -0.16504 -0.15534 -0.16921 -0.16016 -0.17199 C -0.16381 -0.17454 -0.17058 -0.18055 -0.17422 -0.18079 C -0.23243 -0.18333 -0.29076 -0.18333 -0.34909 -0.18495 C -0.35651 -0.18866 -0.35638 -0.18773 -0.36211 -0.19329 C -0.37526 -0.20648 -0.36042 -0.19213 -0.37396 -0.2081 C -0.37526 -0.20995 -0.37696 -0.21088 -0.37852 -0.21227 C -0.3793 -0.21435 -0.38008 -0.2169 -0.38099 -0.21875 C -0.38203 -0.22129 -0.38347 -0.22292 -0.38451 -0.22523 C -0.38724 -0.23125 -0.38894 -0.23889 -0.3905 -0.24629 C -0.39089 -0.24907 -0.39115 -0.25208 -0.39154 -0.25486 C -0.39115 -0.25903 -0.39115 -0.26366 -0.3905 -0.26759 C -0.39011 -0.26944 -0.38894 -0.2706 -0.38802 -0.27153 C -0.38633 -0.27361 -0.37995 -0.27546 -0.37852 -0.27592 C -0.37227 -0.27523 -0.36589 -0.27616 -0.35964 -0.27361 C -0.35638 -0.27245 -0.35326 -0.26898 -0.35026 -0.26551 L -0.3431 -0.25694 C -0.34232 -0.25417 -0.34063 -0.25162 -0.34089 -0.24838 C -0.34115 -0.24051 -0.34519 -0.23264 -0.34909 -0.2294 C -0.35248 -0.22685 -0.35964 -0.22315 -0.35964 -0.22292 C -0.36381 -0.21829 -0.36276 -0.21805 -0.36797 -0.21667 C -0.37344 -0.21504 -0.38451 -0.21227 -0.38451 -0.21204 L -0.48841 -0.21435 C -0.50209 -0.21574 -0.52865 -0.22523 -0.52865 -0.225 L -0.56511 -0.24398 C -0.56953 -0.24653 -0.57826 -0.25069 -0.57826 -0.25046 C -0.58021 -0.25278 -0.58216 -0.25509 -0.58412 -0.25694 C -0.58633 -0.25879 -0.58907 -0.25903 -0.59115 -0.26111 C -0.59258 -0.26273 -0.59349 -0.26551 -0.5948 -0.26759 C -0.59519 -0.26967 -0.5961 -0.27153 -0.59597 -0.27361 C -0.59571 -0.28102 -0.59636 -0.28981 -0.59349 -0.29514 C -0.59115 -0.3 -0.58646 -0.29815 -0.58295 -0.29954 C -0.57865 -0.30092 -0.57422 -0.30208 -0.57006 -0.30347 C -0.553 -0.30208 -0.53607 -0.30417 -0.51914 -0.29954 C -0.51237 -0.29745 -0.50664 -0.28912 -0.50026 -0.28449 C -0.49714 -0.28217 -0.49362 -0.28102 -0.49076 -0.27801 C -0.48855 -0.27592 -0.48269 -0.26898 -0.48021 -0.26342 C -0.47891 -0.26065 -0.47787 -0.25764 -0.4767 -0.25486 C -0.47709 -0.24329 -0.47487 -0.23079 -0.47787 -0.22106 C -0.4793 -0.21574 -0.48412 -0.21759 -0.48724 -0.21667 C -0.49349 -0.21481 -0.49987 -0.21366 -0.50612 -0.21227 C -0.51641 -0.21296 -0.52683 -0.21157 -0.53685 -0.21435 C -0.54297 -0.21643 -0.56146 -0.23727 -0.56511 -0.2419 C -0.57019 -0.24792 -0.57461 -0.25486 -0.57943 -0.26111 C -0.58164 -0.26435 -0.58425 -0.26667 -0.58646 -0.26967 C -0.58946 -0.27338 -0.59219 -0.27778 -0.5948 -0.28241 C -0.59675 -0.28565 -0.60065 -0.29305 -0.60065 -0.29282 C -0.60105 -0.29514 -0.60209 -0.29699 -0.60183 -0.29954 C -0.59883 -0.32546 -0.5987 -0.32338 -0.58529 -0.33102 C -0.56576 -0.34236 -0.56654 -0.3412 -0.5487 -0.3456 L -0.46719 -0.34398 C -0.46485 -0.34375 -0.4625 -0.34213 -0.46016 -0.3419 C -0.45339 -0.34074 -0.44662 -0.34051 -0.44011 -0.33958 C -0.39519 -0.32708 -0.43099 -0.33588 -0.33607 -0.3331 L -0.15065 -0.32917 L -0.08672 -0.32477 C -0.07878 -0.32407 -0.06784 -0.32199 -0.05964 -0.32037 L -0.04297 -0.31412 C -0.03907 -0.3125 -0.03177 -0.31088 -0.02774 -0.30972 C -0.02657 -0.30903 -0.02526 -0.30856 -0.02422 -0.30764 C -0.02253 -0.30671 -0.0211 -0.30463 -0.01953 -0.30347 C -0.0168 -0.30231 -0.01407 -0.30208 -0.0112 -0.30139 C -0.01003 -0.30092 -0.00873 -0.30046 -0.00782 -0.29954 C -0.00638 -0.29838 -0.00547 -0.29583 -0.00417 -0.29514 C -0.00261 -0.29444 -0.00091 -0.29514 0.00078 -0.29514 " pathEditMode="relative" rAng="0" ptsTypes="AAAAAAAAAAAAAAAAAAAAAAAAAAAAAAAAAAAAAAAAAAAAAAAAAAAAAAAAAAAAAAAAAAAAAAAAAAA">
                                      <p:cBhvr>
                                        <p:cTn id="10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630" y="-17245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67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28788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audio>
              <p:cMediaNode vol="22727">
                <p:cTn id="1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277"/>
            <a:ext cx="12192000" cy="6850723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4444" y="1027906"/>
            <a:ext cx="3731075" cy="4651651"/>
          </a:xfrm>
          <a:prstGeom prst="rect">
            <a:avLst/>
          </a:prstGeom>
        </p:spPr>
      </p:pic>
      <p:sp>
        <p:nvSpPr>
          <p:cNvPr id="7" name="Rounded Rectangular Callout 6"/>
          <p:cNvSpPr/>
          <p:nvPr/>
        </p:nvSpPr>
        <p:spPr>
          <a:xfrm>
            <a:off x="9634611" y="1690688"/>
            <a:ext cx="2138289" cy="1463040"/>
          </a:xfrm>
          <a:prstGeom prst="wedgeRoundRectCallout">
            <a:avLst>
              <a:gd name="adj1" fmla="val -12281"/>
              <a:gd name="adj2" fmla="val 118270"/>
              <a:gd name="adj3" fmla="val 16667"/>
            </a:avLst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 smtClean="0"/>
              <a:t>好啊好啊，到荷叶上来。</a:t>
            </a:r>
            <a:endParaRPr lang="en-SG" dirty="0"/>
          </a:p>
        </p:txBody>
      </p:sp>
      <p:sp>
        <p:nvSpPr>
          <p:cNvPr id="4" name="Oval Callout 3"/>
          <p:cNvSpPr/>
          <p:nvPr/>
        </p:nvSpPr>
        <p:spPr>
          <a:xfrm>
            <a:off x="3781458" y="365125"/>
            <a:ext cx="2067950" cy="1182321"/>
          </a:xfrm>
          <a:prstGeom prst="wedgeEllipseCallout">
            <a:avLst>
              <a:gd name="adj1" fmla="val -21432"/>
              <a:gd name="adj2" fmla="val 97984"/>
            </a:avLst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我</a:t>
            </a:r>
            <a:r>
              <a:rPr lang="zh-CN" altLang="en-US" dirty="0" smtClean="0"/>
              <a:t>们</a:t>
            </a:r>
            <a:r>
              <a:rPr lang="zh-CN" altLang="en-US" dirty="0"/>
              <a:t>一</a:t>
            </a:r>
            <a:r>
              <a:rPr lang="zh-CN" altLang="en-US" dirty="0" smtClean="0"/>
              <a:t>起住，好吗</a:t>
            </a:r>
            <a:r>
              <a:rPr lang="zh-CN" altLang="en-US" dirty="0"/>
              <a:t>？</a:t>
            </a:r>
            <a:endParaRPr lang="en-SG" dirty="0"/>
          </a:p>
        </p:txBody>
      </p:sp>
      <p:pic>
        <p:nvPicPr>
          <p:cNvPr id="5" name="jump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 rot="21375045">
            <a:off x="11582400" y="6248400"/>
            <a:ext cx="609600" cy="609600"/>
          </a:xfrm>
          <a:prstGeom prst="rect">
            <a:avLst/>
          </a:prstGeom>
        </p:spPr>
      </p:pic>
      <p:pic>
        <p:nvPicPr>
          <p:cNvPr id="8" name="stream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582400" y="5206219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54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249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66667E-6 2.22222E-6 L -6.66667E-6 2.22222E-6 C 0.00312 -0.00487 0.00624 -0.00949 0.00924 -0.01459 C 0.01679 -0.02662 0.01093 -0.01922 0.01731 -0.02686 C 0.0177 -0.02894 0.01796 -0.03102 0.01848 -0.03287 C 0.02043 -0.03912 0.02278 -0.04237 0.02538 -0.04723 C 0.02695 -0.05533 0.02629 -0.05394 0.03007 -0.06158 C 0.0315 -0.06459 0.03346 -0.06667 0.03463 -0.06991 C 0.0401 -0.08449 0.03333 -0.06644 0.04049 -0.08426 C 0.04127 -0.08635 0.04179 -0.08866 0.0427 -0.09028 C 0.04374 -0.09213 0.04517 -0.09283 0.04622 -0.09445 C 0.05637 -0.10996 0.04543 -0.09607 0.05546 -0.1088 C 0.05663 -0.11019 0.05767 -0.11204 0.05885 -0.11297 C 0.06523 -0.11806 0.06536 -0.11644 0.07161 -0.11922 C 0.07968 -0.12269 0.06978 -0.11945 0.07968 -0.12524 C 0.0815 -0.12639 0.08359 -0.12662 0.08541 -0.12732 C 0.08697 -0.12801 0.08853 -0.12848 0.0901 -0.1294 C 0.10155 -0.13542 0.09231 -0.13218 0.10507 -0.13542 C 0.10624 -0.13612 0.10728 -0.13704 0.10846 -0.1375 C 0.11002 -0.13843 0.11158 -0.13866 0.11314 -0.13959 C 0.1151 -0.14074 0.11692 -0.1426 0.11887 -0.14375 C 0.12083 -0.14468 0.12278 -0.14514 0.12473 -0.14584 C 0.13124 -0.14769 0.13632 -0.14862 0.14309 -0.14977 C 0.17499 -0.14931 0.20702 -0.14977 0.23879 -0.14792 C 0.24088 -0.14769 0.24257 -0.14468 0.24452 -0.14375 C 0.2483 -0.1419 0.25221 -0.14098 0.25611 -0.13959 C 0.26418 -0.13681 0.25989 -0.1382 0.26874 -0.13542 C 0.27564 -0.13102 0.27916 -0.12801 0.28606 -0.12524 C 0.2884 -0.12431 0.29075 -0.12385 0.29296 -0.12315 C 0.29843 -0.12153 0.30429 -0.11922 0.30911 -0.11505 C 0.31601 -0.10903 0.3121 -0.11181 0.3207 -0.10672 C 0.32187 -0.10602 0.32317 -0.10602 0.32421 -0.10487 C 0.32838 -0.09977 0.33163 -0.09561 0.33684 -0.09237 L 0.34036 -0.09028 C 0.34114 -0.08912 0.34166 -0.08727 0.34257 -0.08635 C 0.34674 -0.08195 0.35077 -0.07824 0.35533 -0.07593 C 0.35702 -0.07524 0.36158 -0.07362 0.3634 -0.07199 C 0.36458 -0.07084 0.36562 -0.06899 0.36679 -0.06783 C 0.37148 -0.06366 0.37851 -0.06065 0.38307 -0.05764 C 0.38489 -0.05625 0.38684 -0.05487 0.38879 -0.05348 C 0.39739 -0.04676 0.38971 -0.05162 0.39687 -0.04723 C 0.40129 -0.03936 0.39674 -0.04653 0.40377 -0.03912 C 0.40611 -0.03658 0.40846 -0.0338 0.41067 -0.03079 C 0.41575 -0.02408 0.41392 -0.02709 0.41653 -0.02269 " pathEditMode="relative" ptsTypes="AAAAAAAAAAAAAAAAAAAAAAAAAAAAAAAAAAAAAAAAAAAA">
                                      <p:cBhvr>
                                        <p:cTn id="10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164 -0.02269 L 0.4164 -0.02269 C 0.41783 -0.0301 0.41926 -0.03797 0.42095 -0.04514 C 0.42317 -0.05463 0.42655 -0.06575 0.4302 -0.07408 C 0.43124 -0.07616 0.43254 -0.07801 0.43358 -0.0801 C 0.43684 -0.08681 0.4397 -0.09399 0.44283 -0.1007 C 0.44517 -0.10556 0.44791 -0.1095 0.44973 -0.11505 C 0.4509 -0.11852 0.45194 -0.122 0.45325 -0.12524 C 0.4539 -0.12686 0.45481 -0.12778 0.45559 -0.1294 C 0.45676 -0.13195 0.45793 -0.13473 0.45898 -0.1375 C 0.45989 -0.13959 0.46041 -0.1419 0.46132 -0.14375 C 0.46236 -0.14607 0.46366 -0.14769 0.46483 -0.15 C 0.469 -0.15857 0.46861 -0.16088 0.47408 -0.16621 C 0.47512 -0.16737 0.47642 -0.16737 0.47746 -0.16829 C 0.47877 -0.16945 0.47968 -0.1713 0.48098 -0.17246 C 0.48345 -0.17477 0.48775 -0.1757 0.49023 -0.17662 C 0.49166 -0.17709 0.49322 -0.17801 0.49478 -0.17871 C 0.50116 -0.18635 0.49595 -0.18125 0.50741 -0.18473 C 0.50898 -0.18519 0.51054 -0.18612 0.5121 -0.18681 C 0.51444 -0.18797 0.51666 -0.19028 0.519 -0.19098 C 0.5259 -0.19306 0.53983 -0.19491 0.53983 -0.19491 L 0.62864 -0.19306 C 0.63033 -0.19283 0.6414 -0.18959 0.64361 -0.18889 C 0.64595 -0.1875 0.6483 -0.18635 0.65051 -0.18473 C 0.65207 -0.18357 0.65351 -0.18172 0.6552 -0.18056 C 0.66002 -0.17778 0.67004 -0.17477 0.67473 -0.17246 C 0.67707 -0.1713 0.67929 -0.16945 0.68163 -0.16829 C 0.69049 -0.16412 0.68463 -0.16922 0.69322 -0.16227 C 0.69556 -0.16019 0.69778 -0.15787 0.70012 -0.15602 C 0.71028 -0.14792 0.70494 -0.15533 0.71978 -0.13959 C 0.72174 -0.1375 0.72369 -0.13565 0.72551 -0.13357 C 0.72668 -0.13218 0.72773 -0.13056 0.72903 -0.1294 C 0.73007 -0.12848 0.73124 -0.12801 0.73241 -0.12732 C 0.73957 -0.11459 0.73163 -0.12778 0.74166 -0.11505 C 0.74257 -0.11389 0.74309 -0.11204 0.744 -0.11088 C 0.74687 -0.10672 0.74908 -0.10417 0.75207 -0.1007 C 0.75286 -0.09792 0.75364 -0.09514 0.75442 -0.09237 C 0.75481 -0.09051 0.75494 -0.0882 0.75546 -0.08635 C 0.7565 -0.08264 0.75806 -0.07963 0.75898 -0.07593 C 0.76483 -0.05301 0.75819 -0.072 0.76366 -0.05764 C 0.76392 -0.05556 0.76431 -0.05348 0.7647 -0.05139 C 0.76549 -0.04862 0.7664 -0.04607 0.76705 -0.04329 C 0.76757 -0.04051 0.76783 -0.03774 0.76822 -0.03496 C 0.76861 -0.03287 0.769 -0.03102 0.76939 -0.02894 C 0.76978 -0.02616 0.76991 -0.02315 0.77056 -0.02061 C 0.77108 -0.01829 0.77226 -0.01667 0.77278 -0.01436 C 0.77343 -0.0125 0.77356 -0.01042 0.77395 -0.00834 C 0.77473 -0.00487 0.77577 -0.00162 0.77629 0.00185 C 0.77733 0.00879 0.77786 0.0155 0.77864 0.02245 C 0.77903 0.02662 0.77916 0.03078 0.77981 0.03472 C 0.78059 0.0405 0.7828 0.04791 0.78437 0.05324 C 0.7871 0.08796 0.78345 0.05231 0.78788 0.07592 C 0.7884 0.07916 0.78853 0.08263 0.78892 0.08611 C 0.78931 0.08819 0.78983 0.09004 0.7901 0.09213 C 0.79192 0.10532 0.79075 0.10347 0.79361 0.11898 C 0.794 0.12106 0.79439 0.12291 0.79478 0.125 C 0.79556 0.13055 0.797 0.14143 0.797 0.14143 C 0.79778 0.1537 0.79765 0.16643 0.79934 0.17847 C 0.80012 0.18356 0.80233 0.20115 0.80403 0.20717 L 0.8052 0.21134 " pathEditMode="relative" ptsTypes="AAAAAAAAAAAAAAAAAAAAAAAAAAAAAAAAAAAAAAAAAAAAAAAAAAAAAAAAAAAA">
                                      <p:cBhvr>
                                        <p:cTn id="27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8" presetID="3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29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30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1" dur="256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56061">
                <p:cTn id="3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audio>
              <p:cMediaNode vol="80000">
                <p:cTn id="3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7" grpId="0" animBg="1"/>
      <p:bldP spid="4" grpId="0" animBg="1"/>
      <p:bldP spid="4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1013" y="-368936"/>
            <a:ext cx="9120094" cy="9180833"/>
          </a:xfr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41440" y="319301"/>
            <a:ext cx="3253059" cy="1371387"/>
          </a:xfrm>
          <a:prstGeom prst="rect">
            <a:avLst/>
          </a:prstGeom>
        </p:spPr>
      </p:pic>
      <p:sp>
        <p:nvSpPr>
          <p:cNvPr id="7" name="Oval Callout 6"/>
          <p:cNvSpPr/>
          <p:nvPr/>
        </p:nvSpPr>
        <p:spPr>
          <a:xfrm>
            <a:off x="3305908" y="1055077"/>
            <a:ext cx="1378634" cy="1132935"/>
          </a:xfrm>
          <a:prstGeom prst="wedgeEllipseCallout">
            <a:avLst>
              <a:gd name="adj1" fmla="val 61820"/>
              <a:gd name="adj2" fmla="val 66225"/>
            </a:avLst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哼哼</a:t>
            </a:r>
            <a:r>
              <a:rPr lang="en-US" altLang="zh-CN" dirty="0" smtClean="0"/>
              <a:t>~~</a:t>
            </a:r>
            <a:endParaRPr lang="en-SG" dirty="0"/>
          </a:p>
        </p:txBody>
      </p:sp>
      <p:pic>
        <p:nvPicPr>
          <p:cNvPr id="4" name="faint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12520" y="613468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163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0.04167 C 3.33333E-6 0.01435 0.12044 0.05996 0.26797 0.05996 C 0.44179 0.05996 0.50468 0.00926 0.53138 -0.02129 L 0.5582 -0.06204 C 0.58489 -0.09259 0.65169 -0.14305 0.8483 -0.14305 C 0.9733 -0.14305 1.1164 -0.09768 1.1164 -0.04167 C 1.1164 0.01435 0.9733 0.05996 0.8483 0.05996 C 0.65169 0.05996 0.58489 0.00926 0.5582 -0.02129 L 0.53138 -0.06204 C 0.50468 -0.09259 0.44179 -0.14305 0.26797 -0.14305 C 0.12044 -0.14305 3.33333E-6 -0.09768 3.33333E-6 -0.04167 Z " pathEditMode="relative" rAng="0" ptsTypes="AAAAAAAAAA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820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07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1198</TotalTime>
  <Words>267</Words>
  <Application>Microsoft Office PowerPoint</Application>
  <PresentationFormat>Widescreen</PresentationFormat>
  <Paragraphs>23</Paragraphs>
  <Slides>20</Slides>
  <Notes>0</Notes>
  <HiddenSlides>0</HiddenSlides>
  <MMClips>19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宋体</vt:lpstr>
      <vt:lpstr>Arial</vt:lpstr>
      <vt:lpstr>Calibri</vt:lpstr>
      <vt:lpstr>Calibri Light</vt:lpstr>
      <vt:lpstr>Office Theme</vt:lpstr>
      <vt:lpstr>PowerPoint Presentation</vt:lpstr>
      <vt:lpstr>简介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小朋友们！  这个故事告诉我们：</vt:lpstr>
      <vt:lpstr>想一想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jzlh</dc:creator>
  <cp:lastModifiedBy>jzlh</cp:lastModifiedBy>
  <cp:revision>211</cp:revision>
  <dcterms:created xsi:type="dcterms:W3CDTF">2013-09-10T01:50:33Z</dcterms:created>
  <dcterms:modified xsi:type="dcterms:W3CDTF">2013-09-26T12:56:27Z</dcterms:modified>
</cp:coreProperties>
</file>